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handoutMasterIdLst>
    <p:handoutMasterId r:id="rId32"/>
  </p:handoutMasterIdLst>
  <p:sldIdLst>
    <p:sldId id="301" r:id="rId2"/>
    <p:sldId id="256" r:id="rId3"/>
    <p:sldId id="257" r:id="rId4"/>
    <p:sldId id="258" r:id="rId5"/>
    <p:sldId id="261" r:id="rId6"/>
    <p:sldId id="259" r:id="rId7"/>
    <p:sldId id="268" r:id="rId8"/>
    <p:sldId id="312" r:id="rId9"/>
    <p:sldId id="267" r:id="rId10"/>
    <p:sldId id="260" r:id="rId11"/>
    <p:sldId id="271" r:id="rId12"/>
    <p:sldId id="273" r:id="rId13"/>
    <p:sldId id="275" r:id="rId14"/>
    <p:sldId id="277" r:id="rId15"/>
    <p:sldId id="279" r:id="rId16"/>
    <p:sldId id="281" r:id="rId17"/>
    <p:sldId id="283" r:id="rId18"/>
    <p:sldId id="285" r:id="rId19"/>
    <p:sldId id="262" r:id="rId20"/>
    <p:sldId id="288" r:id="rId21"/>
    <p:sldId id="289" r:id="rId22"/>
    <p:sldId id="263" r:id="rId23"/>
    <p:sldId id="311" r:id="rId24"/>
    <p:sldId id="264" r:id="rId25"/>
    <p:sldId id="265" r:id="rId26"/>
    <p:sldId id="266" r:id="rId27"/>
    <p:sldId id="269" r:id="rId28"/>
    <p:sldId id="287" r:id="rId29"/>
    <p:sldId id="303" r:id="rId30"/>
    <p:sldId id="270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0" autoAdjust="0"/>
    <p:restoredTop sz="94797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CAE9C4-CD41-4624-840A-4362F390F7A9}" type="doc">
      <dgm:prSet loTypeId="urn:microsoft.com/office/officeart/2005/8/layout/radial5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0C20FB0-6B33-49E2-90CC-B808E4934250}">
      <dgm:prSet phldrT="[Text]"/>
      <dgm:spPr/>
      <dgm:t>
        <a:bodyPr/>
        <a:lstStyle/>
        <a:p>
          <a:r>
            <a:rPr lang="en-US" dirty="0" smtClean="0"/>
            <a:t>Coach</a:t>
          </a:r>
          <a:endParaRPr lang="en-US" dirty="0"/>
        </a:p>
      </dgm:t>
    </dgm:pt>
    <dgm:pt modelId="{6BB46BB3-0428-4479-8456-0BC68FFDD2AF}" type="parTrans" cxnId="{3641DC71-69A7-4B6F-B2B7-24EBC9068622}">
      <dgm:prSet/>
      <dgm:spPr/>
      <dgm:t>
        <a:bodyPr/>
        <a:lstStyle/>
        <a:p>
          <a:endParaRPr lang="en-US"/>
        </a:p>
      </dgm:t>
    </dgm:pt>
    <dgm:pt modelId="{E51F3F08-E632-4730-8553-AAEC9F8B3250}" type="sibTrans" cxnId="{3641DC71-69A7-4B6F-B2B7-24EBC9068622}">
      <dgm:prSet/>
      <dgm:spPr/>
      <dgm:t>
        <a:bodyPr/>
        <a:lstStyle/>
        <a:p>
          <a:endParaRPr lang="en-US"/>
        </a:p>
      </dgm:t>
    </dgm:pt>
    <dgm:pt modelId="{B51F973D-32F1-4A66-96A4-3D396631E845}">
      <dgm:prSet phldrT="[Text]"/>
      <dgm:spPr/>
      <dgm:t>
        <a:bodyPr/>
        <a:lstStyle/>
        <a:p>
          <a:r>
            <a:rPr lang="en-US" dirty="0" smtClean="0"/>
            <a:t>Player</a:t>
          </a:r>
          <a:endParaRPr lang="en-US" dirty="0"/>
        </a:p>
      </dgm:t>
    </dgm:pt>
    <dgm:pt modelId="{480C320C-78A8-4F6F-A8EF-6D86D7FE840C}" type="parTrans" cxnId="{4B00F3C2-E5E4-48F3-A837-C03281EE0916}">
      <dgm:prSet/>
      <dgm:spPr/>
      <dgm:t>
        <a:bodyPr/>
        <a:lstStyle/>
        <a:p>
          <a:endParaRPr lang="en-US"/>
        </a:p>
      </dgm:t>
    </dgm:pt>
    <dgm:pt modelId="{E911F068-4A54-43B8-913D-279ECD48AE75}" type="sibTrans" cxnId="{4B00F3C2-E5E4-48F3-A837-C03281EE0916}">
      <dgm:prSet/>
      <dgm:spPr/>
      <dgm:t>
        <a:bodyPr/>
        <a:lstStyle/>
        <a:p>
          <a:endParaRPr lang="en-US"/>
        </a:p>
      </dgm:t>
    </dgm:pt>
    <dgm:pt modelId="{454DFDBB-BC8D-433C-9360-2DB3E7FDF50C}">
      <dgm:prSet phldrT="[Text]"/>
      <dgm:spPr/>
      <dgm:t>
        <a:bodyPr/>
        <a:lstStyle/>
        <a:p>
          <a:r>
            <a:rPr lang="en-US" dirty="0" smtClean="0"/>
            <a:t>Self</a:t>
          </a:r>
          <a:endParaRPr lang="en-US" dirty="0"/>
        </a:p>
      </dgm:t>
    </dgm:pt>
    <dgm:pt modelId="{A539E557-AF4F-47EB-8A53-236D53E47B82}" type="parTrans" cxnId="{A5C64117-F050-40D2-B460-C79AD3E1D9DC}">
      <dgm:prSet/>
      <dgm:spPr/>
      <dgm:t>
        <a:bodyPr/>
        <a:lstStyle/>
        <a:p>
          <a:endParaRPr lang="en-US"/>
        </a:p>
      </dgm:t>
    </dgm:pt>
    <dgm:pt modelId="{DA0E8014-B59A-4A21-B82B-456158697332}" type="sibTrans" cxnId="{A5C64117-F050-40D2-B460-C79AD3E1D9DC}">
      <dgm:prSet/>
      <dgm:spPr/>
      <dgm:t>
        <a:bodyPr/>
        <a:lstStyle/>
        <a:p>
          <a:endParaRPr lang="en-US"/>
        </a:p>
      </dgm:t>
    </dgm:pt>
    <dgm:pt modelId="{BBE8910D-2AE8-4408-B922-1FA873FECBD2}">
      <dgm:prSet phldrT="[Text]"/>
      <dgm:spPr/>
      <dgm:t>
        <a:bodyPr/>
        <a:lstStyle/>
        <a:p>
          <a:r>
            <a:rPr lang="en-US" dirty="0" smtClean="0"/>
            <a:t>Parents</a:t>
          </a:r>
          <a:endParaRPr lang="en-US" dirty="0"/>
        </a:p>
      </dgm:t>
    </dgm:pt>
    <dgm:pt modelId="{38C7518E-5D29-4643-9D82-197AC988BAAD}" type="parTrans" cxnId="{BC8273FF-8B9C-4E35-9DC8-3803ADC7275C}">
      <dgm:prSet/>
      <dgm:spPr/>
      <dgm:t>
        <a:bodyPr/>
        <a:lstStyle/>
        <a:p>
          <a:endParaRPr lang="en-US"/>
        </a:p>
      </dgm:t>
    </dgm:pt>
    <dgm:pt modelId="{59E0F497-A9EB-414C-8D44-E3E2B452F395}" type="sibTrans" cxnId="{BC8273FF-8B9C-4E35-9DC8-3803ADC7275C}">
      <dgm:prSet/>
      <dgm:spPr/>
      <dgm:t>
        <a:bodyPr/>
        <a:lstStyle/>
        <a:p>
          <a:endParaRPr lang="en-US"/>
        </a:p>
      </dgm:t>
    </dgm:pt>
    <dgm:pt modelId="{DD78AA34-8750-4503-A609-A730DE13C29C}">
      <dgm:prSet phldrT="[Text]"/>
      <dgm:spPr/>
      <dgm:t>
        <a:bodyPr/>
        <a:lstStyle/>
        <a:p>
          <a:r>
            <a:rPr lang="en-US" dirty="0" smtClean="0"/>
            <a:t>System</a:t>
          </a:r>
          <a:endParaRPr lang="en-US" dirty="0"/>
        </a:p>
      </dgm:t>
    </dgm:pt>
    <dgm:pt modelId="{81C6C9CD-A26A-4DFE-8DB4-7DC4B0722DEC}" type="parTrans" cxnId="{9322BFC2-CA04-4AA7-921D-EC52964AC774}">
      <dgm:prSet/>
      <dgm:spPr/>
      <dgm:t>
        <a:bodyPr/>
        <a:lstStyle/>
        <a:p>
          <a:endParaRPr lang="en-US"/>
        </a:p>
      </dgm:t>
    </dgm:pt>
    <dgm:pt modelId="{49047627-7788-4886-9C0E-78F171EDF856}" type="sibTrans" cxnId="{9322BFC2-CA04-4AA7-921D-EC52964AC774}">
      <dgm:prSet/>
      <dgm:spPr/>
      <dgm:t>
        <a:bodyPr/>
        <a:lstStyle/>
        <a:p>
          <a:endParaRPr lang="en-US"/>
        </a:p>
      </dgm:t>
    </dgm:pt>
    <dgm:pt modelId="{5326C311-E48E-4056-B710-D21F47963BA2}">
      <dgm:prSet phldrT="[Text]"/>
      <dgm:spPr/>
      <dgm:t>
        <a:bodyPr/>
        <a:lstStyle/>
        <a:p>
          <a:r>
            <a:rPr lang="en-US" dirty="0" smtClean="0"/>
            <a:t>Player and Parent</a:t>
          </a:r>
          <a:endParaRPr lang="en-US" dirty="0"/>
        </a:p>
      </dgm:t>
    </dgm:pt>
    <dgm:pt modelId="{60E42CBE-1AB3-4D15-86FE-E8195D5F39C1}" type="parTrans" cxnId="{C573F7BF-5A4A-47C8-84F7-DE3E70D79E0B}">
      <dgm:prSet/>
      <dgm:spPr/>
      <dgm:t>
        <a:bodyPr/>
        <a:lstStyle/>
        <a:p>
          <a:endParaRPr lang="en-US"/>
        </a:p>
      </dgm:t>
    </dgm:pt>
    <dgm:pt modelId="{9A6198A7-5A43-439B-BF70-DE6DAD1C558A}" type="sibTrans" cxnId="{C573F7BF-5A4A-47C8-84F7-DE3E70D79E0B}">
      <dgm:prSet/>
      <dgm:spPr/>
      <dgm:t>
        <a:bodyPr/>
        <a:lstStyle/>
        <a:p>
          <a:endParaRPr lang="en-US"/>
        </a:p>
      </dgm:t>
    </dgm:pt>
    <dgm:pt modelId="{D2C48A5D-E07B-49DD-856A-54C2A1C920E3}">
      <dgm:prSet phldrT="[Text]"/>
      <dgm:spPr/>
      <dgm:t>
        <a:bodyPr/>
        <a:lstStyle/>
        <a:p>
          <a:r>
            <a:rPr lang="en-US" dirty="0" smtClean="0"/>
            <a:t>Team</a:t>
          </a:r>
          <a:endParaRPr lang="en-US" dirty="0"/>
        </a:p>
      </dgm:t>
    </dgm:pt>
    <dgm:pt modelId="{0919C7CC-55D0-46D8-9E4C-012A70476F20}" type="parTrans" cxnId="{0E8A4556-6516-4EB6-BE4D-80936171047D}">
      <dgm:prSet/>
      <dgm:spPr/>
      <dgm:t>
        <a:bodyPr/>
        <a:lstStyle/>
        <a:p>
          <a:endParaRPr lang="en-US"/>
        </a:p>
      </dgm:t>
    </dgm:pt>
    <dgm:pt modelId="{F78020D3-4FC5-4EAB-A2A3-B20DE1F3D943}" type="sibTrans" cxnId="{0E8A4556-6516-4EB6-BE4D-80936171047D}">
      <dgm:prSet/>
      <dgm:spPr/>
      <dgm:t>
        <a:bodyPr/>
        <a:lstStyle/>
        <a:p>
          <a:endParaRPr lang="en-US"/>
        </a:p>
      </dgm:t>
    </dgm:pt>
    <dgm:pt modelId="{9A5F49EC-ACDF-4CB7-A9ED-AB5B5DDB2FD6}">
      <dgm:prSet phldrT="[Text]"/>
      <dgm:spPr/>
      <dgm:t>
        <a:bodyPr/>
        <a:lstStyle/>
        <a:p>
          <a:r>
            <a:rPr lang="en-US" dirty="0" smtClean="0"/>
            <a:t>Coach</a:t>
          </a:r>
          <a:endParaRPr lang="en-US" dirty="0"/>
        </a:p>
      </dgm:t>
    </dgm:pt>
    <dgm:pt modelId="{8A2A0E7C-853B-4105-AD45-6145A375EA29}" type="parTrans" cxnId="{40471147-2E1C-41D6-BB6E-45336D700601}">
      <dgm:prSet/>
      <dgm:spPr/>
      <dgm:t>
        <a:bodyPr/>
        <a:lstStyle/>
        <a:p>
          <a:endParaRPr lang="en-US"/>
        </a:p>
      </dgm:t>
    </dgm:pt>
    <dgm:pt modelId="{FEA78490-EE11-4C77-A726-C21C148825F4}" type="sibTrans" cxnId="{40471147-2E1C-41D6-BB6E-45336D700601}">
      <dgm:prSet/>
      <dgm:spPr/>
      <dgm:t>
        <a:bodyPr/>
        <a:lstStyle/>
        <a:p>
          <a:endParaRPr lang="en-US"/>
        </a:p>
      </dgm:t>
    </dgm:pt>
    <dgm:pt modelId="{73890269-7F65-4FD1-8BAE-94AD946458A2}" type="pres">
      <dgm:prSet presAssocID="{28CAE9C4-CD41-4624-840A-4362F390F7A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21BCF2-18C3-4164-ABD0-70D82D8990AD}" type="pres">
      <dgm:prSet presAssocID="{90C20FB0-6B33-49E2-90CC-B808E4934250}" presName="centerShape" presStyleLbl="node0" presStyleIdx="0" presStyleCnt="1"/>
      <dgm:spPr/>
      <dgm:t>
        <a:bodyPr/>
        <a:lstStyle/>
        <a:p>
          <a:endParaRPr lang="en-US"/>
        </a:p>
      </dgm:t>
    </dgm:pt>
    <dgm:pt modelId="{185EE7FC-81AF-4642-AF83-D3D31F856554}" type="pres">
      <dgm:prSet presAssocID="{480C320C-78A8-4F6F-A8EF-6D86D7FE840C}" presName="parTrans" presStyleLbl="sibTrans2D1" presStyleIdx="0" presStyleCnt="7"/>
      <dgm:spPr/>
      <dgm:t>
        <a:bodyPr/>
        <a:lstStyle/>
        <a:p>
          <a:endParaRPr lang="en-US"/>
        </a:p>
      </dgm:t>
    </dgm:pt>
    <dgm:pt modelId="{24724B76-224A-4438-BF2C-06CF8BB0E4C8}" type="pres">
      <dgm:prSet presAssocID="{480C320C-78A8-4F6F-A8EF-6D86D7FE840C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1465CE7D-F9CA-480C-A7C2-5712F89B157F}" type="pres">
      <dgm:prSet presAssocID="{B51F973D-32F1-4A66-96A4-3D396631E84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DB8E1F-2B34-4DD9-BE2D-9B7E331718A2}" type="pres">
      <dgm:prSet presAssocID="{A539E557-AF4F-47EB-8A53-236D53E47B82}" presName="parTrans" presStyleLbl="sibTrans2D1" presStyleIdx="1" presStyleCnt="7"/>
      <dgm:spPr/>
      <dgm:t>
        <a:bodyPr/>
        <a:lstStyle/>
        <a:p>
          <a:endParaRPr lang="en-US"/>
        </a:p>
      </dgm:t>
    </dgm:pt>
    <dgm:pt modelId="{B4356060-6F05-4116-861A-DB566FB48141}" type="pres">
      <dgm:prSet presAssocID="{A539E557-AF4F-47EB-8A53-236D53E47B82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606E4E48-3896-45BB-A558-ADE5E8285624}" type="pres">
      <dgm:prSet presAssocID="{454DFDBB-BC8D-433C-9360-2DB3E7FDF50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F7D10D-56FB-47A3-B472-64BC35F96EF2}" type="pres">
      <dgm:prSet presAssocID="{38C7518E-5D29-4643-9D82-197AC988BAAD}" presName="parTrans" presStyleLbl="sibTrans2D1" presStyleIdx="2" presStyleCnt="7"/>
      <dgm:spPr/>
      <dgm:t>
        <a:bodyPr/>
        <a:lstStyle/>
        <a:p>
          <a:endParaRPr lang="en-US"/>
        </a:p>
      </dgm:t>
    </dgm:pt>
    <dgm:pt modelId="{9B39E9CC-1AC7-46EB-8F4D-D522D335C520}" type="pres">
      <dgm:prSet presAssocID="{38C7518E-5D29-4643-9D82-197AC988BAAD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B626F427-5EE1-4F1C-A7BE-8F1A34B4C538}" type="pres">
      <dgm:prSet presAssocID="{BBE8910D-2AE8-4408-B922-1FA873FECBD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22C0A-7F25-48F3-9E9B-C25F5847F28A}" type="pres">
      <dgm:prSet presAssocID="{81C6C9CD-A26A-4DFE-8DB4-7DC4B0722DEC}" presName="parTrans" presStyleLbl="sibTrans2D1" presStyleIdx="3" presStyleCnt="7"/>
      <dgm:spPr/>
      <dgm:t>
        <a:bodyPr/>
        <a:lstStyle/>
        <a:p>
          <a:endParaRPr lang="en-US"/>
        </a:p>
      </dgm:t>
    </dgm:pt>
    <dgm:pt modelId="{4BAAFA87-2DD9-4325-8F11-4A42A61A7E09}" type="pres">
      <dgm:prSet presAssocID="{81C6C9CD-A26A-4DFE-8DB4-7DC4B0722DEC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66FA0DE3-9737-4EAE-9304-93CF0F5551B2}" type="pres">
      <dgm:prSet presAssocID="{DD78AA34-8750-4503-A609-A730DE13C29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91B78D-3A48-4584-BB8F-179FBC6B2243}" type="pres">
      <dgm:prSet presAssocID="{60E42CBE-1AB3-4D15-86FE-E8195D5F39C1}" presName="parTrans" presStyleLbl="sibTrans2D1" presStyleIdx="4" presStyleCnt="7"/>
      <dgm:spPr/>
      <dgm:t>
        <a:bodyPr/>
        <a:lstStyle/>
        <a:p>
          <a:endParaRPr lang="en-US"/>
        </a:p>
      </dgm:t>
    </dgm:pt>
    <dgm:pt modelId="{00110103-8378-4E12-BEE0-5047686995EF}" type="pres">
      <dgm:prSet presAssocID="{60E42CBE-1AB3-4D15-86FE-E8195D5F39C1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45685085-4175-44C9-A9DC-42842EAE64B2}" type="pres">
      <dgm:prSet presAssocID="{5326C311-E48E-4056-B710-D21F47963BA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E9A63-F00C-40D6-91DA-BFB19CBD75AB}" type="pres">
      <dgm:prSet presAssocID="{0919C7CC-55D0-46D8-9E4C-012A70476F20}" presName="parTrans" presStyleLbl="sibTrans2D1" presStyleIdx="5" presStyleCnt="7"/>
      <dgm:spPr/>
      <dgm:t>
        <a:bodyPr/>
        <a:lstStyle/>
        <a:p>
          <a:endParaRPr lang="en-US"/>
        </a:p>
      </dgm:t>
    </dgm:pt>
    <dgm:pt modelId="{1C38BD9D-2581-4977-80EB-1AFD984F1C7B}" type="pres">
      <dgm:prSet presAssocID="{0919C7CC-55D0-46D8-9E4C-012A70476F20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F36F09A7-D185-462A-9273-AA11AF6FFBAF}" type="pres">
      <dgm:prSet presAssocID="{D2C48A5D-E07B-49DD-856A-54C2A1C920E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E6D65D-6E1B-4C80-94DB-1106602DA096}" type="pres">
      <dgm:prSet presAssocID="{8A2A0E7C-853B-4105-AD45-6145A375EA29}" presName="parTrans" presStyleLbl="sibTrans2D1" presStyleIdx="6" presStyleCnt="7"/>
      <dgm:spPr/>
      <dgm:t>
        <a:bodyPr/>
        <a:lstStyle/>
        <a:p>
          <a:endParaRPr lang="en-US"/>
        </a:p>
      </dgm:t>
    </dgm:pt>
    <dgm:pt modelId="{A744CE96-4DF4-4724-AED0-0A67ED17CA29}" type="pres">
      <dgm:prSet presAssocID="{8A2A0E7C-853B-4105-AD45-6145A375EA29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58DEC7E1-E5DA-47E8-B942-47C16B3BD3AE}" type="pres">
      <dgm:prSet presAssocID="{9A5F49EC-ACDF-4CB7-A9ED-AB5B5DDB2FD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CD7D24-5A17-401F-9900-AD62ED3F8A49}" type="presOf" srcId="{454DFDBB-BC8D-433C-9360-2DB3E7FDF50C}" destId="{606E4E48-3896-45BB-A558-ADE5E8285624}" srcOrd="0" destOrd="0" presId="urn:microsoft.com/office/officeart/2005/8/layout/radial5"/>
    <dgm:cxn modelId="{D7064FEE-0F02-477A-B8BC-25C0B49B48DE}" type="presOf" srcId="{0919C7CC-55D0-46D8-9E4C-012A70476F20}" destId="{13BE9A63-F00C-40D6-91DA-BFB19CBD75AB}" srcOrd="0" destOrd="0" presId="urn:microsoft.com/office/officeart/2005/8/layout/radial5"/>
    <dgm:cxn modelId="{8A0EA9EE-771B-4156-8897-DDA33632D036}" type="presOf" srcId="{5326C311-E48E-4056-B710-D21F47963BA2}" destId="{45685085-4175-44C9-A9DC-42842EAE64B2}" srcOrd="0" destOrd="0" presId="urn:microsoft.com/office/officeart/2005/8/layout/radial5"/>
    <dgm:cxn modelId="{712D10D2-43D1-4D66-85F1-2771F4FC81D4}" type="presOf" srcId="{A539E557-AF4F-47EB-8A53-236D53E47B82}" destId="{B4356060-6F05-4116-861A-DB566FB48141}" srcOrd="1" destOrd="0" presId="urn:microsoft.com/office/officeart/2005/8/layout/radial5"/>
    <dgm:cxn modelId="{1417DF2A-3AA3-4B62-BCC6-88A7F087CB3E}" type="presOf" srcId="{DD78AA34-8750-4503-A609-A730DE13C29C}" destId="{66FA0DE3-9737-4EAE-9304-93CF0F5551B2}" srcOrd="0" destOrd="0" presId="urn:microsoft.com/office/officeart/2005/8/layout/radial5"/>
    <dgm:cxn modelId="{0CECBC4C-0AA0-454C-BD20-3AC7E424AA64}" type="presOf" srcId="{38C7518E-5D29-4643-9D82-197AC988BAAD}" destId="{C6F7D10D-56FB-47A3-B472-64BC35F96EF2}" srcOrd="0" destOrd="0" presId="urn:microsoft.com/office/officeart/2005/8/layout/radial5"/>
    <dgm:cxn modelId="{34127D34-09F7-4B13-B8FB-F9FDA8F68D94}" type="presOf" srcId="{60E42CBE-1AB3-4D15-86FE-E8195D5F39C1}" destId="{00110103-8378-4E12-BEE0-5047686995EF}" srcOrd="1" destOrd="0" presId="urn:microsoft.com/office/officeart/2005/8/layout/radial5"/>
    <dgm:cxn modelId="{4B00F3C2-E5E4-48F3-A837-C03281EE0916}" srcId="{90C20FB0-6B33-49E2-90CC-B808E4934250}" destId="{B51F973D-32F1-4A66-96A4-3D396631E845}" srcOrd="0" destOrd="0" parTransId="{480C320C-78A8-4F6F-A8EF-6D86D7FE840C}" sibTransId="{E911F068-4A54-43B8-913D-279ECD48AE75}"/>
    <dgm:cxn modelId="{BC8273FF-8B9C-4E35-9DC8-3803ADC7275C}" srcId="{90C20FB0-6B33-49E2-90CC-B808E4934250}" destId="{BBE8910D-2AE8-4408-B922-1FA873FECBD2}" srcOrd="2" destOrd="0" parTransId="{38C7518E-5D29-4643-9D82-197AC988BAAD}" sibTransId="{59E0F497-A9EB-414C-8D44-E3E2B452F395}"/>
    <dgm:cxn modelId="{3641DC71-69A7-4B6F-B2B7-24EBC9068622}" srcId="{28CAE9C4-CD41-4624-840A-4362F390F7A9}" destId="{90C20FB0-6B33-49E2-90CC-B808E4934250}" srcOrd="0" destOrd="0" parTransId="{6BB46BB3-0428-4479-8456-0BC68FFDD2AF}" sibTransId="{E51F3F08-E632-4730-8553-AAEC9F8B3250}"/>
    <dgm:cxn modelId="{FCAC55A8-B4AD-4146-B209-65D0996EB04E}" type="presOf" srcId="{38C7518E-5D29-4643-9D82-197AC988BAAD}" destId="{9B39E9CC-1AC7-46EB-8F4D-D522D335C520}" srcOrd="1" destOrd="0" presId="urn:microsoft.com/office/officeart/2005/8/layout/radial5"/>
    <dgm:cxn modelId="{40471147-2E1C-41D6-BB6E-45336D700601}" srcId="{90C20FB0-6B33-49E2-90CC-B808E4934250}" destId="{9A5F49EC-ACDF-4CB7-A9ED-AB5B5DDB2FD6}" srcOrd="6" destOrd="0" parTransId="{8A2A0E7C-853B-4105-AD45-6145A375EA29}" sibTransId="{FEA78490-EE11-4C77-A726-C21C148825F4}"/>
    <dgm:cxn modelId="{A1DAE546-9AEC-441F-BE31-66ED2539E7A4}" type="presOf" srcId="{28CAE9C4-CD41-4624-840A-4362F390F7A9}" destId="{73890269-7F65-4FD1-8BAE-94AD946458A2}" srcOrd="0" destOrd="0" presId="urn:microsoft.com/office/officeart/2005/8/layout/radial5"/>
    <dgm:cxn modelId="{DB12C4EB-A994-4524-9C69-F51BA7A4D702}" type="presOf" srcId="{D2C48A5D-E07B-49DD-856A-54C2A1C920E3}" destId="{F36F09A7-D185-462A-9273-AA11AF6FFBAF}" srcOrd="0" destOrd="0" presId="urn:microsoft.com/office/officeart/2005/8/layout/radial5"/>
    <dgm:cxn modelId="{2955011C-E47D-4AE7-9410-02ADB7AAB842}" type="presOf" srcId="{8A2A0E7C-853B-4105-AD45-6145A375EA29}" destId="{1BE6D65D-6E1B-4C80-94DB-1106602DA096}" srcOrd="0" destOrd="0" presId="urn:microsoft.com/office/officeart/2005/8/layout/radial5"/>
    <dgm:cxn modelId="{10D39BAB-04B2-4EFF-9C6F-F95C3BED0B3A}" type="presOf" srcId="{A539E557-AF4F-47EB-8A53-236D53E47B82}" destId="{69DB8E1F-2B34-4DD9-BE2D-9B7E331718A2}" srcOrd="0" destOrd="0" presId="urn:microsoft.com/office/officeart/2005/8/layout/radial5"/>
    <dgm:cxn modelId="{AE41B6A8-AC87-4E98-B39D-B3E86575F47E}" type="presOf" srcId="{81C6C9CD-A26A-4DFE-8DB4-7DC4B0722DEC}" destId="{45C22C0A-7F25-48F3-9E9B-C25F5847F28A}" srcOrd="0" destOrd="0" presId="urn:microsoft.com/office/officeart/2005/8/layout/radial5"/>
    <dgm:cxn modelId="{C573F7BF-5A4A-47C8-84F7-DE3E70D79E0B}" srcId="{90C20FB0-6B33-49E2-90CC-B808E4934250}" destId="{5326C311-E48E-4056-B710-D21F47963BA2}" srcOrd="4" destOrd="0" parTransId="{60E42CBE-1AB3-4D15-86FE-E8195D5F39C1}" sibTransId="{9A6198A7-5A43-439B-BF70-DE6DAD1C558A}"/>
    <dgm:cxn modelId="{0514A92B-F1A1-4D55-BEA4-FBA8E8B8C623}" type="presOf" srcId="{480C320C-78A8-4F6F-A8EF-6D86D7FE840C}" destId="{24724B76-224A-4438-BF2C-06CF8BB0E4C8}" srcOrd="1" destOrd="0" presId="urn:microsoft.com/office/officeart/2005/8/layout/radial5"/>
    <dgm:cxn modelId="{BBD81B80-989D-43C4-90D4-2473AE10D523}" type="presOf" srcId="{B51F973D-32F1-4A66-96A4-3D396631E845}" destId="{1465CE7D-F9CA-480C-A7C2-5712F89B157F}" srcOrd="0" destOrd="0" presId="urn:microsoft.com/office/officeart/2005/8/layout/radial5"/>
    <dgm:cxn modelId="{A5C64117-F050-40D2-B460-C79AD3E1D9DC}" srcId="{90C20FB0-6B33-49E2-90CC-B808E4934250}" destId="{454DFDBB-BC8D-433C-9360-2DB3E7FDF50C}" srcOrd="1" destOrd="0" parTransId="{A539E557-AF4F-47EB-8A53-236D53E47B82}" sibTransId="{DA0E8014-B59A-4A21-B82B-456158697332}"/>
    <dgm:cxn modelId="{C1DE1B75-8C8F-4FA1-AE79-445BCBB31F13}" type="presOf" srcId="{81C6C9CD-A26A-4DFE-8DB4-7DC4B0722DEC}" destId="{4BAAFA87-2DD9-4325-8F11-4A42A61A7E09}" srcOrd="1" destOrd="0" presId="urn:microsoft.com/office/officeart/2005/8/layout/radial5"/>
    <dgm:cxn modelId="{9322BFC2-CA04-4AA7-921D-EC52964AC774}" srcId="{90C20FB0-6B33-49E2-90CC-B808E4934250}" destId="{DD78AA34-8750-4503-A609-A730DE13C29C}" srcOrd="3" destOrd="0" parTransId="{81C6C9CD-A26A-4DFE-8DB4-7DC4B0722DEC}" sibTransId="{49047627-7788-4886-9C0E-78F171EDF856}"/>
    <dgm:cxn modelId="{0E8A4556-6516-4EB6-BE4D-80936171047D}" srcId="{90C20FB0-6B33-49E2-90CC-B808E4934250}" destId="{D2C48A5D-E07B-49DD-856A-54C2A1C920E3}" srcOrd="5" destOrd="0" parTransId="{0919C7CC-55D0-46D8-9E4C-012A70476F20}" sibTransId="{F78020D3-4FC5-4EAB-A2A3-B20DE1F3D943}"/>
    <dgm:cxn modelId="{0A0BEF85-7A15-43EB-BBB3-86026627010B}" type="presOf" srcId="{90C20FB0-6B33-49E2-90CC-B808E4934250}" destId="{3E21BCF2-18C3-4164-ABD0-70D82D8990AD}" srcOrd="0" destOrd="0" presId="urn:microsoft.com/office/officeart/2005/8/layout/radial5"/>
    <dgm:cxn modelId="{DB1F0277-CE9D-4922-AB6B-E13E64BA62F9}" type="presOf" srcId="{60E42CBE-1AB3-4D15-86FE-E8195D5F39C1}" destId="{5D91B78D-3A48-4584-BB8F-179FBC6B2243}" srcOrd="0" destOrd="0" presId="urn:microsoft.com/office/officeart/2005/8/layout/radial5"/>
    <dgm:cxn modelId="{F09C5E3A-3133-4317-A019-055691A9C2E3}" type="presOf" srcId="{9A5F49EC-ACDF-4CB7-A9ED-AB5B5DDB2FD6}" destId="{58DEC7E1-E5DA-47E8-B942-47C16B3BD3AE}" srcOrd="0" destOrd="0" presId="urn:microsoft.com/office/officeart/2005/8/layout/radial5"/>
    <dgm:cxn modelId="{6B06194C-5563-4CDF-B015-E267B50B6AA8}" type="presOf" srcId="{480C320C-78A8-4F6F-A8EF-6D86D7FE840C}" destId="{185EE7FC-81AF-4642-AF83-D3D31F856554}" srcOrd="0" destOrd="0" presId="urn:microsoft.com/office/officeart/2005/8/layout/radial5"/>
    <dgm:cxn modelId="{B20745CD-69A3-4BBC-888C-012185B23182}" type="presOf" srcId="{BBE8910D-2AE8-4408-B922-1FA873FECBD2}" destId="{B626F427-5EE1-4F1C-A7BE-8F1A34B4C538}" srcOrd="0" destOrd="0" presId="urn:microsoft.com/office/officeart/2005/8/layout/radial5"/>
    <dgm:cxn modelId="{980F0553-02BF-481D-B06E-55A4871F5169}" type="presOf" srcId="{8A2A0E7C-853B-4105-AD45-6145A375EA29}" destId="{A744CE96-4DF4-4724-AED0-0A67ED17CA29}" srcOrd="1" destOrd="0" presId="urn:microsoft.com/office/officeart/2005/8/layout/radial5"/>
    <dgm:cxn modelId="{AE2332D0-48A0-40EA-9740-CE5757634CA3}" type="presOf" srcId="{0919C7CC-55D0-46D8-9E4C-012A70476F20}" destId="{1C38BD9D-2581-4977-80EB-1AFD984F1C7B}" srcOrd="1" destOrd="0" presId="urn:microsoft.com/office/officeart/2005/8/layout/radial5"/>
    <dgm:cxn modelId="{1E851B65-6EB5-44F3-87C7-55EDF476323F}" type="presParOf" srcId="{73890269-7F65-4FD1-8BAE-94AD946458A2}" destId="{3E21BCF2-18C3-4164-ABD0-70D82D8990AD}" srcOrd="0" destOrd="0" presId="urn:microsoft.com/office/officeart/2005/8/layout/radial5"/>
    <dgm:cxn modelId="{80B85A38-5771-4056-8E44-6D2C176A476F}" type="presParOf" srcId="{73890269-7F65-4FD1-8BAE-94AD946458A2}" destId="{185EE7FC-81AF-4642-AF83-D3D31F856554}" srcOrd="1" destOrd="0" presId="urn:microsoft.com/office/officeart/2005/8/layout/radial5"/>
    <dgm:cxn modelId="{9D53F965-4842-4319-889A-CFF2F4C53AFF}" type="presParOf" srcId="{185EE7FC-81AF-4642-AF83-D3D31F856554}" destId="{24724B76-224A-4438-BF2C-06CF8BB0E4C8}" srcOrd="0" destOrd="0" presId="urn:microsoft.com/office/officeart/2005/8/layout/radial5"/>
    <dgm:cxn modelId="{A1F490C1-B713-46F0-88BF-FC1ED3A4F51C}" type="presParOf" srcId="{73890269-7F65-4FD1-8BAE-94AD946458A2}" destId="{1465CE7D-F9CA-480C-A7C2-5712F89B157F}" srcOrd="2" destOrd="0" presId="urn:microsoft.com/office/officeart/2005/8/layout/radial5"/>
    <dgm:cxn modelId="{42446BB3-D7DB-4A80-8A53-77DE83A338A2}" type="presParOf" srcId="{73890269-7F65-4FD1-8BAE-94AD946458A2}" destId="{69DB8E1F-2B34-4DD9-BE2D-9B7E331718A2}" srcOrd="3" destOrd="0" presId="urn:microsoft.com/office/officeart/2005/8/layout/radial5"/>
    <dgm:cxn modelId="{25FEACA5-127E-4BC7-94AA-BA200E674AF7}" type="presParOf" srcId="{69DB8E1F-2B34-4DD9-BE2D-9B7E331718A2}" destId="{B4356060-6F05-4116-861A-DB566FB48141}" srcOrd="0" destOrd="0" presId="urn:microsoft.com/office/officeart/2005/8/layout/radial5"/>
    <dgm:cxn modelId="{6AB1ABA6-BF2D-479C-8799-CFDB1FEF0A84}" type="presParOf" srcId="{73890269-7F65-4FD1-8BAE-94AD946458A2}" destId="{606E4E48-3896-45BB-A558-ADE5E8285624}" srcOrd="4" destOrd="0" presId="urn:microsoft.com/office/officeart/2005/8/layout/radial5"/>
    <dgm:cxn modelId="{A0BAEE2E-57D9-4397-BD3E-351C881548CF}" type="presParOf" srcId="{73890269-7F65-4FD1-8BAE-94AD946458A2}" destId="{C6F7D10D-56FB-47A3-B472-64BC35F96EF2}" srcOrd="5" destOrd="0" presId="urn:microsoft.com/office/officeart/2005/8/layout/radial5"/>
    <dgm:cxn modelId="{0A14164B-3E3B-4C7E-96F6-04CB6D7E3020}" type="presParOf" srcId="{C6F7D10D-56FB-47A3-B472-64BC35F96EF2}" destId="{9B39E9CC-1AC7-46EB-8F4D-D522D335C520}" srcOrd="0" destOrd="0" presId="urn:microsoft.com/office/officeart/2005/8/layout/radial5"/>
    <dgm:cxn modelId="{190CB2EB-6DC0-42AB-991C-0929C84F4869}" type="presParOf" srcId="{73890269-7F65-4FD1-8BAE-94AD946458A2}" destId="{B626F427-5EE1-4F1C-A7BE-8F1A34B4C538}" srcOrd="6" destOrd="0" presId="urn:microsoft.com/office/officeart/2005/8/layout/radial5"/>
    <dgm:cxn modelId="{D21D4675-B4D3-4FDD-B434-3FA1AF664276}" type="presParOf" srcId="{73890269-7F65-4FD1-8BAE-94AD946458A2}" destId="{45C22C0A-7F25-48F3-9E9B-C25F5847F28A}" srcOrd="7" destOrd="0" presId="urn:microsoft.com/office/officeart/2005/8/layout/radial5"/>
    <dgm:cxn modelId="{15D4972D-61E9-47BE-BDBF-CCDFA9640708}" type="presParOf" srcId="{45C22C0A-7F25-48F3-9E9B-C25F5847F28A}" destId="{4BAAFA87-2DD9-4325-8F11-4A42A61A7E09}" srcOrd="0" destOrd="0" presId="urn:microsoft.com/office/officeart/2005/8/layout/radial5"/>
    <dgm:cxn modelId="{9CBC6F64-F0B7-48B7-BC96-C90BE7136455}" type="presParOf" srcId="{73890269-7F65-4FD1-8BAE-94AD946458A2}" destId="{66FA0DE3-9737-4EAE-9304-93CF0F5551B2}" srcOrd="8" destOrd="0" presId="urn:microsoft.com/office/officeart/2005/8/layout/radial5"/>
    <dgm:cxn modelId="{6ADFBEDA-D3FA-46BD-997B-9FB5EF490667}" type="presParOf" srcId="{73890269-7F65-4FD1-8BAE-94AD946458A2}" destId="{5D91B78D-3A48-4584-BB8F-179FBC6B2243}" srcOrd="9" destOrd="0" presId="urn:microsoft.com/office/officeart/2005/8/layout/radial5"/>
    <dgm:cxn modelId="{62062AF5-95D5-46A3-A02B-5707A67B24FB}" type="presParOf" srcId="{5D91B78D-3A48-4584-BB8F-179FBC6B2243}" destId="{00110103-8378-4E12-BEE0-5047686995EF}" srcOrd="0" destOrd="0" presId="urn:microsoft.com/office/officeart/2005/8/layout/radial5"/>
    <dgm:cxn modelId="{1D015A69-E219-4C87-8377-D535F31EA3B5}" type="presParOf" srcId="{73890269-7F65-4FD1-8BAE-94AD946458A2}" destId="{45685085-4175-44C9-A9DC-42842EAE64B2}" srcOrd="10" destOrd="0" presId="urn:microsoft.com/office/officeart/2005/8/layout/radial5"/>
    <dgm:cxn modelId="{0408C327-FC7C-406D-AB9F-6943AE4E16B1}" type="presParOf" srcId="{73890269-7F65-4FD1-8BAE-94AD946458A2}" destId="{13BE9A63-F00C-40D6-91DA-BFB19CBD75AB}" srcOrd="11" destOrd="0" presId="urn:microsoft.com/office/officeart/2005/8/layout/radial5"/>
    <dgm:cxn modelId="{E9909EF9-0EE1-475C-868F-F5644AB64CB2}" type="presParOf" srcId="{13BE9A63-F00C-40D6-91DA-BFB19CBD75AB}" destId="{1C38BD9D-2581-4977-80EB-1AFD984F1C7B}" srcOrd="0" destOrd="0" presId="urn:microsoft.com/office/officeart/2005/8/layout/radial5"/>
    <dgm:cxn modelId="{4D7B7073-A88D-46FA-8818-C197C8BF5EA8}" type="presParOf" srcId="{73890269-7F65-4FD1-8BAE-94AD946458A2}" destId="{F36F09A7-D185-462A-9273-AA11AF6FFBAF}" srcOrd="12" destOrd="0" presId="urn:microsoft.com/office/officeart/2005/8/layout/radial5"/>
    <dgm:cxn modelId="{0CEEE746-B927-4D48-B157-F4C30F14E35B}" type="presParOf" srcId="{73890269-7F65-4FD1-8BAE-94AD946458A2}" destId="{1BE6D65D-6E1B-4C80-94DB-1106602DA096}" srcOrd="13" destOrd="0" presId="urn:microsoft.com/office/officeart/2005/8/layout/radial5"/>
    <dgm:cxn modelId="{3E6E8358-D552-4C7B-AA8A-19B6D4DB25AA}" type="presParOf" srcId="{1BE6D65D-6E1B-4C80-94DB-1106602DA096}" destId="{A744CE96-4DF4-4724-AED0-0A67ED17CA29}" srcOrd="0" destOrd="0" presId="urn:microsoft.com/office/officeart/2005/8/layout/radial5"/>
    <dgm:cxn modelId="{332CBAA7-2965-41EA-9A3B-77D782143219}" type="presParOf" srcId="{73890269-7F65-4FD1-8BAE-94AD946458A2}" destId="{58DEC7E1-E5DA-47E8-B942-47C16B3BD3AE}" srcOrd="14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1DEE64-C4B8-4DCD-A8D1-30F843650A2A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E2F015D-1E51-4EC0-89F8-D9A219CFD52E}">
      <dgm:prSet phldrT="[Text]"/>
      <dgm:spPr/>
      <dgm:t>
        <a:bodyPr/>
        <a:lstStyle/>
        <a:p>
          <a:r>
            <a:rPr lang="en-US" dirty="0" smtClean="0"/>
            <a:t>Purpose</a:t>
          </a:r>
          <a:endParaRPr lang="en-US" dirty="0"/>
        </a:p>
      </dgm:t>
    </dgm:pt>
    <dgm:pt modelId="{AD8634BE-A920-4682-BE69-57939B78797A}" type="parTrans" cxnId="{548BDEDF-D44B-45F9-9E9B-4F5E79F21F41}">
      <dgm:prSet/>
      <dgm:spPr/>
      <dgm:t>
        <a:bodyPr/>
        <a:lstStyle/>
        <a:p>
          <a:endParaRPr lang="en-US"/>
        </a:p>
      </dgm:t>
    </dgm:pt>
    <dgm:pt modelId="{9B95A908-D05F-4A4E-8A89-EB698257B881}" type="sibTrans" cxnId="{548BDEDF-D44B-45F9-9E9B-4F5E79F21F41}">
      <dgm:prSet/>
      <dgm:spPr/>
      <dgm:t>
        <a:bodyPr/>
        <a:lstStyle/>
        <a:p>
          <a:endParaRPr lang="en-US"/>
        </a:p>
      </dgm:t>
    </dgm:pt>
    <dgm:pt modelId="{315320A5-D170-4E80-A95A-D9BDEDEFFB2F}">
      <dgm:prSet phldrT="[Text]"/>
      <dgm:spPr/>
      <dgm:t>
        <a:bodyPr/>
        <a:lstStyle/>
        <a:p>
          <a:r>
            <a:rPr lang="en-US" dirty="0" smtClean="0"/>
            <a:t>Identity</a:t>
          </a:r>
          <a:endParaRPr lang="en-US" dirty="0"/>
        </a:p>
      </dgm:t>
    </dgm:pt>
    <dgm:pt modelId="{1BA26B5B-C257-4A53-86DB-30AFA86802CB}" type="parTrans" cxnId="{B4A2D991-3350-47FC-A320-E81A6D19FD30}">
      <dgm:prSet/>
      <dgm:spPr/>
      <dgm:t>
        <a:bodyPr/>
        <a:lstStyle/>
        <a:p>
          <a:endParaRPr lang="en-US"/>
        </a:p>
      </dgm:t>
    </dgm:pt>
    <dgm:pt modelId="{C8F42C79-8C78-4D7A-B8BD-FC2C2F764F52}" type="sibTrans" cxnId="{B4A2D991-3350-47FC-A320-E81A6D19FD30}">
      <dgm:prSet/>
      <dgm:spPr/>
      <dgm:t>
        <a:bodyPr/>
        <a:lstStyle/>
        <a:p>
          <a:endParaRPr lang="en-US"/>
        </a:p>
      </dgm:t>
    </dgm:pt>
    <dgm:pt modelId="{14398E93-9787-40B2-BEAA-126A0DFCD786}">
      <dgm:prSet phldrT="[Text]"/>
      <dgm:spPr/>
      <dgm:t>
        <a:bodyPr/>
        <a:lstStyle/>
        <a:p>
          <a:r>
            <a:rPr lang="en-US" dirty="0" smtClean="0"/>
            <a:t>Meaning</a:t>
          </a:r>
          <a:endParaRPr lang="en-US" dirty="0"/>
        </a:p>
      </dgm:t>
    </dgm:pt>
    <dgm:pt modelId="{295B3BB2-CDE9-4F4D-A1C7-74EFC3C75A8B}" type="parTrans" cxnId="{B9102305-D216-4B31-B643-879094BB4B1C}">
      <dgm:prSet/>
      <dgm:spPr/>
      <dgm:t>
        <a:bodyPr/>
        <a:lstStyle/>
        <a:p>
          <a:endParaRPr lang="en-US"/>
        </a:p>
      </dgm:t>
    </dgm:pt>
    <dgm:pt modelId="{C3367E75-6032-452F-B590-9769B2BC8987}" type="sibTrans" cxnId="{B9102305-D216-4B31-B643-879094BB4B1C}">
      <dgm:prSet/>
      <dgm:spPr/>
      <dgm:t>
        <a:bodyPr/>
        <a:lstStyle/>
        <a:p>
          <a:endParaRPr lang="en-US"/>
        </a:p>
      </dgm:t>
    </dgm:pt>
    <dgm:pt modelId="{D07DFBF7-E567-426A-AF59-2A05299A1D10}">
      <dgm:prSet phldrT="[Text]"/>
      <dgm:spPr/>
      <dgm:t>
        <a:bodyPr/>
        <a:lstStyle/>
        <a:p>
          <a:r>
            <a:rPr lang="en-US" dirty="0" smtClean="0"/>
            <a:t>Performance</a:t>
          </a:r>
          <a:endParaRPr lang="en-US" dirty="0"/>
        </a:p>
      </dgm:t>
    </dgm:pt>
    <dgm:pt modelId="{4AE2E2C8-967D-4857-9519-ABBF1A6E00B1}" type="parTrans" cxnId="{946FC530-42C9-4848-929C-E0972302253E}">
      <dgm:prSet/>
      <dgm:spPr/>
      <dgm:t>
        <a:bodyPr/>
        <a:lstStyle/>
        <a:p>
          <a:endParaRPr lang="en-US"/>
        </a:p>
      </dgm:t>
    </dgm:pt>
    <dgm:pt modelId="{D013CCA9-BAAF-4C32-BA8C-36EDF7D682CB}" type="sibTrans" cxnId="{946FC530-42C9-4848-929C-E0972302253E}">
      <dgm:prSet/>
      <dgm:spPr/>
      <dgm:t>
        <a:bodyPr/>
        <a:lstStyle/>
        <a:p>
          <a:endParaRPr lang="en-US"/>
        </a:p>
      </dgm:t>
    </dgm:pt>
    <dgm:pt modelId="{49C6372A-A27B-486A-B5BC-1B8229E881F2}" type="pres">
      <dgm:prSet presAssocID="{571DEE64-C4B8-4DCD-A8D1-30F843650A2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350211-524B-4046-90F4-0D59F5433E09}" type="pres">
      <dgm:prSet presAssocID="{2E2F015D-1E51-4EC0-89F8-D9A219CFD52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72CD19-B42A-499C-835A-FADA92D90486}" type="pres">
      <dgm:prSet presAssocID="{2E2F015D-1E51-4EC0-89F8-D9A219CFD52E}" presName="spNode" presStyleCnt="0"/>
      <dgm:spPr/>
    </dgm:pt>
    <dgm:pt modelId="{F1C5FA49-B21E-4466-8573-73129A477CBD}" type="pres">
      <dgm:prSet presAssocID="{9B95A908-D05F-4A4E-8A89-EB698257B881}" presName="sibTrans" presStyleLbl="sibTrans1D1" presStyleIdx="0" presStyleCnt="4"/>
      <dgm:spPr/>
      <dgm:t>
        <a:bodyPr/>
        <a:lstStyle/>
        <a:p>
          <a:endParaRPr lang="en-US"/>
        </a:p>
      </dgm:t>
    </dgm:pt>
    <dgm:pt modelId="{2D9B4B3E-B05C-4C57-9D09-4D06FAA7EC81}" type="pres">
      <dgm:prSet presAssocID="{315320A5-D170-4E80-A95A-D9BDEDEFFB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6199C-3D6B-4C12-BDD1-01FB67938173}" type="pres">
      <dgm:prSet presAssocID="{315320A5-D170-4E80-A95A-D9BDEDEFFB2F}" presName="spNode" presStyleCnt="0"/>
      <dgm:spPr/>
    </dgm:pt>
    <dgm:pt modelId="{A0F905AC-AB60-4A67-B603-A307DC027FAA}" type="pres">
      <dgm:prSet presAssocID="{C8F42C79-8C78-4D7A-B8BD-FC2C2F764F52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21AF9CA-B6D8-496F-8846-64D916E332A9}" type="pres">
      <dgm:prSet presAssocID="{14398E93-9787-40B2-BEAA-126A0DFCD78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7DBB8-AAE4-4538-8AFA-297FC0A6C819}" type="pres">
      <dgm:prSet presAssocID="{14398E93-9787-40B2-BEAA-126A0DFCD786}" presName="spNode" presStyleCnt="0"/>
      <dgm:spPr/>
    </dgm:pt>
    <dgm:pt modelId="{4E0F3197-9299-42A7-96F5-F5024AAED5C8}" type="pres">
      <dgm:prSet presAssocID="{C3367E75-6032-452F-B590-9769B2BC8987}" presName="sibTrans" presStyleLbl="sibTrans1D1" presStyleIdx="2" presStyleCnt="4"/>
      <dgm:spPr/>
      <dgm:t>
        <a:bodyPr/>
        <a:lstStyle/>
        <a:p>
          <a:endParaRPr lang="en-US"/>
        </a:p>
      </dgm:t>
    </dgm:pt>
    <dgm:pt modelId="{6A2B064B-E563-4D0D-904C-29B6BE393CCD}" type="pres">
      <dgm:prSet presAssocID="{D07DFBF7-E567-426A-AF59-2A05299A1D1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03CCF-D151-4391-93A5-B01DBFB93638}" type="pres">
      <dgm:prSet presAssocID="{D07DFBF7-E567-426A-AF59-2A05299A1D10}" presName="spNode" presStyleCnt="0"/>
      <dgm:spPr/>
    </dgm:pt>
    <dgm:pt modelId="{0C360AB8-157F-4573-BE50-4E7DEC4CDD87}" type="pres">
      <dgm:prSet presAssocID="{D013CCA9-BAAF-4C32-BA8C-36EDF7D682CB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BF600DDD-7F8F-4038-A7C0-8FDA4B95DD21}" type="presOf" srcId="{2E2F015D-1E51-4EC0-89F8-D9A219CFD52E}" destId="{34350211-524B-4046-90F4-0D59F5433E09}" srcOrd="0" destOrd="0" presId="urn:microsoft.com/office/officeart/2005/8/layout/cycle6"/>
    <dgm:cxn modelId="{B9102305-D216-4B31-B643-879094BB4B1C}" srcId="{571DEE64-C4B8-4DCD-A8D1-30F843650A2A}" destId="{14398E93-9787-40B2-BEAA-126A0DFCD786}" srcOrd="2" destOrd="0" parTransId="{295B3BB2-CDE9-4F4D-A1C7-74EFC3C75A8B}" sibTransId="{C3367E75-6032-452F-B590-9769B2BC8987}"/>
    <dgm:cxn modelId="{E1FD32AF-96A4-499F-A844-B30C2639DB1F}" type="presOf" srcId="{C3367E75-6032-452F-B590-9769B2BC8987}" destId="{4E0F3197-9299-42A7-96F5-F5024AAED5C8}" srcOrd="0" destOrd="0" presId="urn:microsoft.com/office/officeart/2005/8/layout/cycle6"/>
    <dgm:cxn modelId="{D12B683A-062A-454C-83BF-3B83362A2AC4}" type="presOf" srcId="{14398E93-9787-40B2-BEAA-126A0DFCD786}" destId="{E21AF9CA-B6D8-496F-8846-64D916E332A9}" srcOrd="0" destOrd="0" presId="urn:microsoft.com/office/officeart/2005/8/layout/cycle6"/>
    <dgm:cxn modelId="{B4A2D991-3350-47FC-A320-E81A6D19FD30}" srcId="{571DEE64-C4B8-4DCD-A8D1-30F843650A2A}" destId="{315320A5-D170-4E80-A95A-D9BDEDEFFB2F}" srcOrd="1" destOrd="0" parTransId="{1BA26B5B-C257-4A53-86DB-30AFA86802CB}" sibTransId="{C8F42C79-8C78-4D7A-B8BD-FC2C2F764F52}"/>
    <dgm:cxn modelId="{CD7038E1-429E-4572-A138-574AFC7BD896}" type="presOf" srcId="{D013CCA9-BAAF-4C32-BA8C-36EDF7D682CB}" destId="{0C360AB8-157F-4573-BE50-4E7DEC4CDD87}" srcOrd="0" destOrd="0" presId="urn:microsoft.com/office/officeart/2005/8/layout/cycle6"/>
    <dgm:cxn modelId="{548BDEDF-D44B-45F9-9E9B-4F5E79F21F41}" srcId="{571DEE64-C4B8-4DCD-A8D1-30F843650A2A}" destId="{2E2F015D-1E51-4EC0-89F8-D9A219CFD52E}" srcOrd="0" destOrd="0" parTransId="{AD8634BE-A920-4682-BE69-57939B78797A}" sibTransId="{9B95A908-D05F-4A4E-8A89-EB698257B881}"/>
    <dgm:cxn modelId="{58B909CB-0178-4D7A-9923-66D9E12A2B83}" type="presOf" srcId="{C8F42C79-8C78-4D7A-B8BD-FC2C2F764F52}" destId="{A0F905AC-AB60-4A67-B603-A307DC027FAA}" srcOrd="0" destOrd="0" presId="urn:microsoft.com/office/officeart/2005/8/layout/cycle6"/>
    <dgm:cxn modelId="{9D7B95B4-ECBA-4D08-9137-ABC9C9A4186B}" type="presOf" srcId="{D07DFBF7-E567-426A-AF59-2A05299A1D10}" destId="{6A2B064B-E563-4D0D-904C-29B6BE393CCD}" srcOrd="0" destOrd="0" presId="urn:microsoft.com/office/officeart/2005/8/layout/cycle6"/>
    <dgm:cxn modelId="{CC720B60-69C6-4070-840C-91C434F8A6D0}" type="presOf" srcId="{571DEE64-C4B8-4DCD-A8D1-30F843650A2A}" destId="{49C6372A-A27B-486A-B5BC-1B8229E881F2}" srcOrd="0" destOrd="0" presId="urn:microsoft.com/office/officeart/2005/8/layout/cycle6"/>
    <dgm:cxn modelId="{9705AA64-609F-4E14-94DD-B083DFB4BFE0}" type="presOf" srcId="{315320A5-D170-4E80-A95A-D9BDEDEFFB2F}" destId="{2D9B4B3E-B05C-4C57-9D09-4D06FAA7EC81}" srcOrd="0" destOrd="0" presId="urn:microsoft.com/office/officeart/2005/8/layout/cycle6"/>
    <dgm:cxn modelId="{CC9DA4C5-D564-4937-92A7-E4AB8433B0D4}" type="presOf" srcId="{9B95A908-D05F-4A4E-8A89-EB698257B881}" destId="{F1C5FA49-B21E-4466-8573-73129A477CBD}" srcOrd="0" destOrd="0" presId="urn:microsoft.com/office/officeart/2005/8/layout/cycle6"/>
    <dgm:cxn modelId="{946FC530-42C9-4848-929C-E0972302253E}" srcId="{571DEE64-C4B8-4DCD-A8D1-30F843650A2A}" destId="{D07DFBF7-E567-426A-AF59-2A05299A1D10}" srcOrd="3" destOrd="0" parTransId="{4AE2E2C8-967D-4857-9519-ABBF1A6E00B1}" sibTransId="{D013CCA9-BAAF-4C32-BA8C-36EDF7D682CB}"/>
    <dgm:cxn modelId="{A6CF0F73-D14C-48CF-857F-A73558F5434B}" type="presParOf" srcId="{49C6372A-A27B-486A-B5BC-1B8229E881F2}" destId="{34350211-524B-4046-90F4-0D59F5433E09}" srcOrd="0" destOrd="0" presId="urn:microsoft.com/office/officeart/2005/8/layout/cycle6"/>
    <dgm:cxn modelId="{2D69129D-E572-4F55-AAC1-4CBE2755320A}" type="presParOf" srcId="{49C6372A-A27B-486A-B5BC-1B8229E881F2}" destId="{C772CD19-B42A-499C-835A-FADA92D90486}" srcOrd="1" destOrd="0" presId="urn:microsoft.com/office/officeart/2005/8/layout/cycle6"/>
    <dgm:cxn modelId="{B1DBC760-BC75-4CE9-8C17-C606DF0C50E9}" type="presParOf" srcId="{49C6372A-A27B-486A-B5BC-1B8229E881F2}" destId="{F1C5FA49-B21E-4466-8573-73129A477CBD}" srcOrd="2" destOrd="0" presId="urn:microsoft.com/office/officeart/2005/8/layout/cycle6"/>
    <dgm:cxn modelId="{B231D41F-AEC5-43AE-8BC2-5572179E4DDE}" type="presParOf" srcId="{49C6372A-A27B-486A-B5BC-1B8229E881F2}" destId="{2D9B4B3E-B05C-4C57-9D09-4D06FAA7EC81}" srcOrd="3" destOrd="0" presId="urn:microsoft.com/office/officeart/2005/8/layout/cycle6"/>
    <dgm:cxn modelId="{A9840078-1611-4613-857F-6755E7E97615}" type="presParOf" srcId="{49C6372A-A27B-486A-B5BC-1B8229E881F2}" destId="{2176199C-3D6B-4C12-BDD1-01FB67938173}" srcOrd="4" destOrd="0" presId="urn:microsoft.com/office/officeart/2005/8/layout/cycle6"/>
    <dgm:cxn modelId="{36C01EF0-1394-4A4A-B27C-59F4E9CBF8F6}" type="presParOf" srcId="{49C6372A-A27B-486A-B5BC-1B8229E881F2}" destId="{A0F905AC-AB60-4A67-B603-A307DC027FAA}" srcOrd="5" destOrd="0" presId="urn:microsoft.com/office/officeart/2005/8/layout/cycle6"/>
    <dgm:cxn modelId="{20B7A76F-9118-4709-B79D-B82ACFA7EE26}" type="presParOf" srcId="{49C6372A-A27B-486A-B5BC-1B8229E881F2}" destId="{E21AF9CA-B6D8-496F-8846-64D916E332A9}" srcOrd="6" destOrd="0" presId="urn:microsoft.com/office/officeart/2005/8/layout/cycle6"/>
    <dgm:cxn modelId="{0AD7B446-59A7-4F27-9816-0FE671F3A5E8}" type="presParOf" srcId="{49C6372A-A27B-486A-B5BC-1B8229E881F2}" destId="{9D87DBB8-AAE4-4538-8AFA-297FC0A6C819}" srcOrd="7" destOrd="0" presId="urn:microsoft.com/office/officeart/2005/8/layout/cycle6"/>
    <dgm:cxn modelId="{7821DD32-33D1-4CC9-B8AD-87E86223B048}" type="presParOf" srcId="{49C6372A-A27B-486A-B5BC-1B8229E881F2}" destId="{4E0F3197-9299-42A7-96F5-F5024AAED5C8}" srcOrd="8" destOrd="0" presId="urn:microsoft.com/office/officeart/2005/8/layout/cycle6"/>
    <dgm:cxn modelId="{10A9D6BB-EF99-4CD7-83BD-CBA9089882E7}" type="presParOf" srcId="{49C6372A-A27B-486A-B5BC-1B8229E881F2}" destId="{6A2B064B-E563-4D0D-904C-29B6BE393CCD}" srcOrd="9" destOrd="0" presId="urn:microsoft.com/office/officeart/2005/8/layout/cycle6"/>
    <dgm:cxn modelId="{0079AE30-8931-442F-A56F-E095AF00D686}" type="presParOf" srcId="{49C6372A-A27B-486A-B5BC-1B8229E881F2}" destId="{97703CCF-D151-4391-93A5-B01DBFB93638}" srcOrd="10" destOrd="0" presId="urn:microsoft.com/office/officeart/2005/8/layout/cycle6"/>
    <dgm:cxn modelId="{DE2C2BF5-0244-4F7E-B2F1-D1955E32FDAA}" type="presParOf" srcId="{49C6372A-A27B-486A-B5BC-1B8229E881F2}" destId="{0C360AB8-157F-4573-BE50-4E7DEC4CDD87}" srcOrd="11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C1D64D2-9545-4567-9DC0-F3BFF7C1E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035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C9045-D5F4-40DE-85F6-D0109A1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7BD5-9BF9-43D5-B403-3E4ECFA1E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D21AD-5DED-43B1-AD75-0C037790D3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473075"/>
            <a:ext cx="8153400" cy="5394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A2B63-C895-4D65-882A-9572F8D55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632F7-2EC5-4E5F-ABCF-25CF01E4AD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039AD-5360-4CC6-AA7A-B9F22CC6C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69614-45BA-4944-93DE-445919A31F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CEDE0-2F25-409C-8800-C30DE1F77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E65AA-BDAA-4430-85F0-2F9D13345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7522-FD39-43AC-8147-00D0D9C81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B9E39-E36F-454B-9216-92329053B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30CC8-0D00-4702-A0A0-1B6A84955D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9331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9332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9333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933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6C8A06DA-6B71-4C54-A725-E27C2A324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9" r:id="rId1"/>
    <p:sldLayoutId id="2147483798" r:id="rId2"/>
    <p:sldLayoutId id="2147483797" r:id="rId3"/>
    <p:sldLayoutId id="2147483796" r:id="rId4"/>
    <p:sldLayoutId id="2147483795" r:id="rId5"/>
    <p:sldLayoutId id="2147483794" r:id="rId6"/>
    <p:sldLayoutId id="2147483793" r:id="rId7"/>
    <p:sldLayoutId id="2147483792" r:id="rId8"/>
    <p:sldLayoutId id="2147483791" r:id="rId9"/>
    <p:sldLayoutId id="2147483790" r:id="rId10"/>
    <p:sldLayoutId id="2147483789" r:id="rId11"/>
    <p:sldLayoutId id="2147483788" r:id="rId12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neilrcurran@yahoo.com" TargetMode="External"/><Relationship Id="rId2" Type="http://schemas.openxmlformats.org/officeDocument/2006/relationships/hyperlink" Target="mailto:Curran@lfc.edu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914400"/>
            <a:ext cx="8153400" cy="2514600"/>
          </a:xfrm>
        </p:spPr>
        <p:txBody>
          <a:bodyPr/>
          <a:lstStyle/>
          <a:p>
            <a:pPr algn="ctr"/>
            <a:r>
              <a:rPr lang="en-US" smtClean="0"/>
              <a:t>Wuz rong W deez kdz 2day? changiN d cochn aprOch 2 mEt d nu gNR8N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Generational Categories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Veterans (1922-1945)</a:t>
            </a:r>
          </a:p>
          <a:p>
            <a:pPr eaLnBrk="1" hangingPunct="1"/>
            <a:r>
              <a:rPr lang="en-US" smtClean="0"/>
              <a:t>Baby Boomers (1946-1965)</a:t>
            </a:r>
          </a:p>
          <a:p>
            <a:pPr eaLnBrk="1" hangingPunct="1"/>
            <a:r>
              <a:rPr lang="en-US" smtClean="0"/>
              <a:t>Generation X (1965-1980)</a:t>
            </a:r>
          </a:p>
          <a:p>
            <a:pPr eaLnBrk="1" hangingPunct="1"/>
            <a:r>
              <a:rPr lang="en-US" smtClean="0"/>
              <a:t>Millennial Generation (1981-2000)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Veterans (1922-1945)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000" b="1" smtClean="0">
                <a:ea typeface="宋体" pitchFamily="2" charset="-122"/>
              </a:rPr>
              <a:t>Theme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Patriotism and Faith (especially in government)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The Silent Generation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The Greatest Generation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14340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Events that shaped the Generation: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WWII (1-0)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Pearl Harbor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Korean War (2-0)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Beginnings of the Cold War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Great Depression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Moving Pictures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Big Band music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Industrial Revolution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1800" b="1" smtClean="0">
                <a:ea typeface="宋体" pitchFamily="2" charset="-122"/>
              </a:rPr>
              <a:t>“Rosie the Riveter” leading into the Halcyon Housewives</a:t>
            </a:r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宋体" pitchFamily="2" charset="-122"/>
              </a:rPr>
              <a:t>Veterans (1922-1945) 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7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Motivations: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Compliments (i.e. Thank you or Job well done)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Hierarchy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Resistance to change (i.e. “This is the way my father did it, and that’s good enough for me.”</a:t>
            </a:r>
          </a:p>
          <a:p>
            <a:pPr eaLnBrk="1" hangingPunct="1">
              <a:lnSpc>
                <a:spcPct val="90000"/>
              </a:lnSpc>
            </a:pPr>
            <a:endParaRPr lang="en-US" sz="2700" smtClean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 smtClean="0">
                <a:ea typeface="宋体" pitchFamily="2" charset="-122"/>
              </a:rPr>
              <a:t>Characteristics: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Loyalty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Show Respect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Strong Work Ethic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Patriotism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Be Heroic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Sacrifice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Consider the Greater Good ahead of your own needs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200" b="1" smtClean="0">
                <a:ea typeface="宋体" pitchFamily="2" charset="-122"/>
              </a:rPr>
              <a:t>Recognition</a:t>
            </a:r>
          </a:p>
          <a:p>
            <a:pPr>
              <a:lnSpc>
                <a:spcPct val="90000"/>
              </a:lnSpc>
            </a:pP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i="1" smtClean="0">
                <a:ea typeface="宋体" pitchFamily="2" charset="-122"/>
              </a:rPr>
              <a:t>Baby Boomers (1946-1960)</a:t>
            </a:r>
            <a:br>
              <a:rPr lang="en-US" altLang="zh-CN" sz="4000" b="1" i="1" smtClean="0">
                <a:ea typeface="宋体" pitchFamily="2" charset="-122"/>
              </a:rPr>
            </a:br>
            <a:endParaRPr lang="en-US" sz="4000" b="1" i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800" b="1" smtClean="0">
                <a:ea typeface="宋体" pitchFamily="2" charset="-122"/>
              </a:rPr>
              <a:t>Theme: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500" b="1" smtClean="0">
                <a:ea typeface="宋体" pitchFamily="2" charset="-122"/>
              </a:rPr>
              <a:t>Anything is Possible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500" b="1" smtClean="0">
                <a:ea typeface="宋体" pitchFamily="2" charset="-122"/>
              </a:rPr>
              <a:t>The “Me” Generation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500" b="1" smtClean="0">
                <a:ea typeface="宋体" pitchFamily="2" charset="-122"/>
              </a:rPr>
              <a:t>The Sandwich Generation</a:t>
            </a:r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600" b="1" smtClean="0">
                <a:ea typeface="宋体" pitchFamily="2" charset="-122"/>
              </a:rPr>
              <a:t>Events that shaped the Generation: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Vietnam (0-1)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Civil Rights Movement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JFK assassination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Watergate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Feminist Movement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Walk on the Moon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Revolution (e.g. Sex, Drugs, Rock-n-Roll)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Beetles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Protests (e.g. Anti-War, Anti-misogyny, Anti-Establishment)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Television: (i.e. “The World in Your Living Room” or The Beginnings of Technological Immediacy.)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Birth Control Pill?</a:t>
            </a:r>
          </a:p>
          <a:p>
            <a:pPr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i="1" smtClean="0">
                <a:ea typeface="宋体" pitchFamily="2" charset="-122"/>
              </a:rPr>
              <a:t>Baby Boomers (1946-1960)</a:t>
            </a:r>
            <a:br>
              <a:rPr lang="en-US" altLang="zh-CN" sz="4000" b="1" i="1" smtClean="0">
                <a:ea typeface="宋体" pitchFamily="2" charset="-122"/>
              </a:rPr>
            </a:br>
            <a:endParaRPr lang="en-US" sz="4000" b="1" i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Characteristics: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Optimism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Driven (80 hr work week)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Feminism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Love/Hate View of Authority</a:t>
            </a:r>
          </a:p>
          <a:p>
            <a:pPr lvl="1" eaLnBrk="1" hangingPunct="1"/>
            <a:r>
              <a:rPr lang="en-US" altLang="zh-CN" sz="2200" b="1" i="1" smtClean="0">
                <a:ea typeface="宋体" pitchFamily="2" charset="-122"/>
              </a:rPr>
              <a:t>Don’t Trust Anybody Over 30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Value in Team Approach</a:t>
            </a:r>
          </a:p>
          <a:p>
            <a:pPr eaLnBrk="1" hangingPunct="1"/>
            <a:endParaRPr lang="en-US" sz="2700" smtClean="0"/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Motivations: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Putting them in opportunities to Succeed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Make them feel Worthy 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Change the World 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Live to Work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If it feels good, do it</a:t>
            </a:r>
          </a:p>
          <a:p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i="1" smtClean="0">
                <a:ea typeface="宋体" pitchFamily="2" charset="-122"/>
              </a:rPr>
              <a:t>Generation X (1964-1980)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800" b="1" smtClean="0">
                <a:ea typeface="宋体" pitchFamily="2" charset="-122"/>
              </a:rPr>
              <a:t>Theme: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500" b="1" smtClean="0">
                <a:ea typeface="宋体" pitchFamily="2" charset="-122"/>
              </a:rPr>
              <a:t>“Latch Key” Kids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500" b="1" smtClean="0">
                <a:ea typeface="宋体" pitchFamily="2" charset="-122"/>
              </a:rPr>
              <a:t>“Slacker Generation”</a:t>
            </a:r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600" b="1" smtClean="0">
                <a:ea typeface="宋体" pitchFamily="2" charset="-122"/>
              </a:rPr>
              <a:t>Events that shaped the Generation: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Cold War (1-0)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Gulf War or Desert Storm (2-0)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Fall of the Berlin Wall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AIDS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The Nuclear Family vs. Divorce Rates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Brady Bunch, Family Ties, Cosby Show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Video Killed the Radio Star (or would Journey really been as popular if we could have seen Steve Perry first?)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MTV (when it still played videos)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Beginning of the Internet (“Thanks Al Gore”)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Email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400" b="1" smtClean="0">
                <a:ea typeface="宋体" pitchFamily="2" charset="-122"/>
              </a:rPr>
              <a:t>Just Do it</a:t>
            </a:r>
          </a:p>
          <a:p>
            <a:pPr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i="1" smtClean="0">
                <a:ea typeface="宋体" pitchFamily="2" charset="-122"/>
              </a:rPr>
              <a:t>Generation X (1964-1980)</a:t>
            </a:r>
            <a:br>
              <a:rPr lang="en-US" altLang="zh-CN" sz="4000" b="1" i="1" smtClean="0">
                <a:ea typeface="宋体" pitchFamily="2" charset="-122"/>
              </a:rPr>
            </a:br>
            <a:endParaRPr lang="en-US" sz="4000" b="1" i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Characteristics: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Autonomy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Trust is earned not given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Flexibility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Work/Life Balance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Less Company Loyalty (i.e. how does this work for me?)</a:t>
            </a:r>
          </a:p>
          <a:p>
            <a:pPr eaLnBrk="1" hangingPunct="1"/>
            <a:endParaRPr lang="en-US" sz="2700" smtClean="0"/>
          </a:p>
        </p:txBody>
      </p:sp>
      <p:sp>
        <p:nvSpPr>
          <p:cNvPr id="2150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Motivations: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Creativity and Freedom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Independence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Balance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Hands on Learning</a:t>
            </a:r>
            <a:endParaRPr lang="en-US" sz="2200" b="1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i="1" smtClean="0">
                <a:ea typeface="宋体" pitchFamily="2" charset="-122"/>
              </a:rPr>
              <a:t>Millennial (AKA Generation Y) (1981-2000)</a:t>
            </a:r>
            <a:endParaRPr lang="en-US" sz="4000" b="1" i="1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600" b="1" smtClean="0">
                <a:ea typeface="宋体" pitchFamily="2" charset="-122"/>
              </a:rPr>
              <a:t>Theme: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Immediacy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A Generation of Thumbs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Generation Next</a:t>
            </a:r>
          </a:p>
          <a:p>
            <a:pPr eaLnBrk="1" hangingPunct="1">
              <a:lnSpc>
                <a:spcPct val="80000"/>
              </a:lnSpc>
            </a:pPr>
            <a:endParaRPr lang="en-US" sz="1600" smtClean="0"/>
          </a:p>
        </p:txBody>
      </p:sp>
      <p:sp>
        <p:nvSpPr>
          <p:cNvPr id="23556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600" b="1" smtClean="0">
                <a:ea typeface="宋体" pitchFamily="2" charset="-122"/>
              </a:rPr>
              <a:t>Events that shaped the Generation: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School Shootings (i.e. Columbine, Virginia Tech, NIU)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Terrorism (i.e. September 11, London bombings,)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Marketing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Flourishing Internet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Fuzzy Logic (“I did not inhale” to “I did not have sexual relations with that woman.”)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Keeping it Real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Globalism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Social Networking (i.e. Facebook, My Space, etc.)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Technology- The ability to connect 24/7 (i.e. Cell phones, text messaging, IMing, You Tube, etc.)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Reality TV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300" b="1" smtClean="0">
                <a:ea typeface="宋体" pitchFamily="2" charset="-122"/>
              </a:rPr>
              <a:t>Helicopter Parents</a:t>
            </a:r>
            <a:endParaRPr lang="en-US" sz="1300" b="1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i="1" smtClean="0">
                <a:ea typeface="宋体" pitchFamily="2" charset="-122"/>
              </a:rPr>
              <a:t/>
            </a:r>
            <a:br>
              <a:rPr lang="en-US" altLang="zh-CN" sz="4000" b="1" i="1" smtClean="0">
                <a:ea typeface="宋体" pitchFamily="2" charset="-122"/>
              </a:rPr>
            </a:br>
            <a:r>
              <a:rPr lang="en-US" altLang="zh-CN" sz="4000" b="1" i="1" smtClean="0">
                <a:ea typeface="宋体" pitchFamily="2" charset="-122"/>
              </a:rPr>
              <a:t> Millennial (AKA Generation Y) (1981-2000)</a:t>
            </a:r>
            <a:endParaRPr lang="en-US" sz="4000" b="1" i="1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Characteristics: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Challenge Authority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Casualness with authority (i.e. using parents’ first names, The Flip Flop Incident)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Everyone is Special and Unique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Serve your community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Over Scheduled</a:t>
            </a:r>
          </a:p>
          <a:p>
            <a:pPr eaLnBrk="1" hangingPunct="1"/>
            <a:endParaRPr lang="en-US" sz="2700" smtClean="0"/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eaLnBrk="1" hangingPunct="1"/>
            <a:r>
              <a:rPr lang="en-US" altLang="zh-CN" sz="2700" b="1" smtClean="0">
                <a:ea typeface="宋体" pitchFamily="2" charset="-122"/>
              </a:rPr>
              <a:t>Motivations: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Immediacy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Opportunities to grow and learn are not enough- must have advancement as well</a:t>
            </a:r>
          </a:p>
          <a:p>
            <a:pPr lvl="1" eaLnBrk="1" hangingPunct="1"/>
            <a:r>
              <a:rPr lang="en-US" altLang="zh-CN" sz="2200" b="1" smtClean="0">
                <a:ea typeface="宋体" pitchFamily="2" charset="-122"/>
              </a:rPr>
              <a:t>Recognition</a:t>
            </a:r>
          </a:p>
          <a:p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pPr eaLnBrk="1" hangingPunct="1"/>
            <a:r>
              <a:rPr lang="en-US" b="1" smtClean="0"/>
              <a:t>Coach to Player</a:t>
            </a:r>
            <a:br>
              <a:rPr lang="en-US" b="1" smtClean="0"/>
            </a:br>
            <a:endParaRPr lang="en-US" b="1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Communication/Motivation</a:t>
            </a:r>
          </a:p>
          <a:p>
            <a:pPr eaLnBrk="1" hangingPunct="1"/>
            <a:r>
              <a:rPr lang="en-US" b="1" smtClean="0"/>
              <a:t>Managing Players’ Expectations vs. Coaching Expectations</a:t>
            </a:r>
          </a:p>
          <a:p>
            <a:pPr eaLnBrk="1" hangingPunct="1"/>
            <a:r>
              <a:rPr lang="en-US" b="1" smtClean="0"/>
              <a:t>Speaking Openly and Honestly without Crushing Hope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CN" sz="5600" smtClean="0">
                <a:latin typeface="Arial" charset="0"/>
                <a:ea typeface="宋体" pitchFamily="2" charset="-122"/>
              </a:rPr>
              <a:t>“</a:t>
            </a:r>
            <a:r>
              <a:rPr lang="en-US" altLang="zh-CN" sz="4000" smtClean="0">
                <a:ea typeface="宋体" pitchFamily="2" charset="-122"/>
              </a:rPr>
              <a:t>What</a:t>
            </a:r>
            <a:r>
              <a:rPr lang="en-US" altLang="zh-CN" sz="4000" smtClean="0">
                <a:latin typeface="Arial" charset="0"/>
                <a:ea typeface="宋体" pitchFamily="2" charset="-122"/>
              </a:rPr>
              <a:t>’</a:t>
            </a:r>
            <a:r>
              <a:rPr lang="en-US" altLang="zh-CN" sz="4000" smtClean="0">
                <a:ea typeface="宋体" pitchFamily="2" charset="-122"/>
              </a:rPr>
              <a:t>s wrong with these kids today?</a:t>
            </a:r>
            <a:r>
              <a:rPr lang="en-US" altLang="zh-CN" sz="4000" smtClean="0">
                <a:latin typeface="Arial" charset="0"/>
                <a:ea typeface="宋体" pitchFamily="2" charset="-122"/>
              </a:rPr>
              <a:t>”</a:t>
            </a:r>
            <a:r>
              <a:rPr lang="en-US" altLang="zh-CN" sz="4000" smtClean="0">
                <a:ea typeface="宋体" pitchFamily="2" charset="-122"/>
              </a:rPr>
              <a:t> Shifting the Coaching Approach to Meet the New Millennial Generation</a:t>
            </a:r>
            <a:r>
              <a:rPr lang="en-US" altLang="zh-CN" sz="5600" smtClean="0">
                <a:ea typeface="宋体" pitchFamily="2" charset="-122"/>
              </a:rPr>
              <a:t> </a:t>
            </a:r>
            <a:endParaRPr lang="en-US" sz="56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41788"/>
            <a:ext cx="6400800" cy="1465262"/>
          </a:xfrm>
        </p:spPr>
        <p:txBody>
          <a:bodyPr/>
          <a:lstStyle/>
          <a:p>
            <a:pPr eaLnBrk="1" hangingPunct="1"/>
            <a:r>
              <a:rPr lang="en-US" sz="2600" smtClean="0"/>
              <a:t>Neil R. Curran MA,CSCS</a:t>
            </a:r>
          </a:p>
          <a:p>
            <a:pPr eaLnBrk="1" hangingPunct="1"/>
            <a:r>
              <a:rPr lang="en-US" sz="2600" smtClean="0"/>
              <a:t>Athletic Department Consultant</a:t>
            </a:r>
          </a:p>
          <a:p>
            <a:pPr eaLnBrk="1" hangingPunct="1"/>
            <a:r>
              <a:rPr lang="en-US" sz="2600" smtClean="0"/>
              <a:t>Lake Forest College</a:t>
            </a:r>
          </a:p>
          <a:p>
            <a:pPr eaLnBrk="1" hangingPunct="1"/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Generational Lens</a:t>
            </a:r>
          </a:p>
        </p:txBody>
      </p:sp>
      <p:graphicFrame>
        <p:nvGraphicFramePr>
          <p:cNvPr id="24630" name="Group 54"/>
          <p:cNvGraphicFramePr>
            <a:graphicFrameLocks noGrp="1"/>
          </p:cNvGraphicFramePr>
          <p:nvPr>
            <p:ph idx="1"/>
          </p:nvPr>
        </p:nvGraphicFramePr>
        <p:xfrm>
          <a:off x="533400" y="1828800"/>
          <a:ext cx="8153400" cy="3702050"/>
        </p:xfrm>
        <a:graphic>
          <a:graphicData uri="http://schemas.openxmlformats.org/drawingml/2006/table">
            <a:tbl>
              <a:tblPr/>
              <a:tblGrid>
                <a:gridCol w="1630363"/>
                <a:gridCol w="1630362"/>
                <a:gridCol w="1631950"/>
                <a:gridCol w="1630363"/>
                <a:gridCol w="1630362"/>
              </a:tblGrid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Veterans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Boomers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 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 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Role Models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Fathers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 of Character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Men/Women of Character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What is Character?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Respect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Automatic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Love/Hate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 polite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Whateve!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Money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Save 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Earn 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It’s not everything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Give it to 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Loyalty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Ingrained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Work way to the top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Shortcut to the top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I’ll start at the top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Change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“Good enough for my father…”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Resist 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Accept 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Want 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Decision Making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Methodical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Calculated but flexible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Based on Research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Based on the Web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Generational Lens</a:t>
            </a:r>
          </a:p>
        </p:txBody>
      </p:sp>
      <p:graphicFrame>
        <p:nvGraphicFramePr>
          <p:cNvPr id="25642" name="Group 42"/>
          <p:cNvGraphicFramePr>
            <a:graphicFrameLocks noGrp="1"/>
          </p:cNvGraphicFramePr>
          <p:nvPr>
            <p:ph idx="1"/>
          </p:nvPr>
        </p:nvGraphicFramePr>
        <p:xfrm>
          <a:off x="533400" y="1828800"/>
          <a:ext cx="8153400" cy="3514725"/>
        </p:xfrm>
        <a:graphic>
          <a:graphicData uri="http://schemas.openxmlformats.org/drawingml/2006/table">
            <a:tbl>
              <a:tblPr/>
              <a:tblGrid>
                <a:gridCol w="1630363"/>
                <a:gridCol w="1630362"/>
                <a:gridCol w="1631950"/>
                <a:gridCol w="1630363"/>
                <a:gridCol w="1630362"/>
              </a:tblGrid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Veterans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Boomers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 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 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Learning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Resistance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Important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Want Structure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Want freedom and experiences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Technology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Still trying to set the VCR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Immigrants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Commuter Living Structure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Natives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Motivation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Compliments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Make me feel Worthy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Independence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Immediacy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Team Approach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Almost Collectivitst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Valued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There is a “me” in Team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What about Me, Me, Me???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/>
          <a:lstStyle/>
          <a:p>
            <a:pPr eaLnBrk="1" hangingPunct="1"/>
            <a:r>
              <a:rPr lang="en-US" b="1" smtClean="0"/>
              <a:t>Coach to Team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153400" cy="3810000"/>
          </a:xfrm>
        </p:spPr>
        <p:txBody>
          <a:bodyPr/>
          <a:lstStyle/>
          <a:p>
            <a:pPr eaLnBrk="1" hangingPunct="1"/>
            <a:r>
              <a:rPr lang="en-US" b="1" smtClean="0"/>
              <a:t>Team Building</a:t>
            </a:r>
          </a:p>
          <a:p>
            <a:pPr eaLnBrk="1" hangingPunct="1"/>
            <a:r>
              <a:rPr lang="en-US" b="1" smtClean="0"/>
              <a:t>Team Cohesion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/>
          </p:nvPr>
        </p:nvGraphicFramePr>
        <p:xfrm>
          <a:off x="533400" y="473075"/>
          <a:ext cx="8153400" cy="5394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Coach to Parent</a:t>
            </a:r>
            <a:br>
              <a:rPr lang="en-US" b="1" smtClean="0"/>
            </a:br>
            <a:endParaRPr lang="en-US" b="1" i="1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4000500" cy="3886200"/>
          </a:xfrm>
        </p:spPr>
        <p:txBody>
          <a:bodyPr/>
          <a:lstStyle/>
          <a:p>
            <a:pPr eaLnBrk="1" hangingPunct="1"/>
            <a:r>
              <a:rPr lang="en-US" sz="2700" b="1" smtClean="0"/>
              <a:t>Helicopter Parents</a:t>
            </a:r>
          </a:p>
          <a:p>
            <a:pPr lvl="1" eaLnBrk="1" hangingPunct="1"/>
            <a:r>
              <a:rPr lang="en-US" sz="2200" b="1" smtClean="0"/>
              <a:t>What does this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200" b="1" smtClean="0"/>
              <a:t>    mean?</a:t>
            </a:r>
          </a:p>
          <a:p>
            <a:pPr eaLnBrk="1" hangingPunct="1"/>
            <a:r>
              <a:rPr lang="en-US" sz="2700" b="1" smtClean="0"/>
              <a:t>Role of Communication</a:t>
            </a:r>
          </a:p>
          <a:p>
            <a:pPr eaLnBrk="1" hangingPunct="1"/>
            <a:endParaRPr lang="en-US" sz="2700" smtClean="0"/>
          </a:p>
        </p:txBody>
      </p:sp>
      <p:sp>
        <p:nvSpPr>
          <p:cNvPr id="30724" name="Rectangle 7"/>
          <p:cNvSpPr>
            <a:spLocks noGrp="1" noChangeArrowheads="1"/>
          </p:cNvSpPr>
          <p:nvPr>
            <p:ph sz="half" idx="4294967295"/>
          </p:nvPr>
        </p:nvSpPr>
        <p:spPr>
          <a:xfrm>
            <a:off x="4686300" y="2286000"/>
            <a:ext cx="3543300" cy="2362200"/>
          </a:xfrm>
        </p:spPr>
        <p:txBody>
          <a:bodyPr/>
          <a:lstStyle/>
          <a:p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Coach to Player and Parent</a:t>
            </a:r>
            <a:r>
              <a:rPr lang="en-US" b="1" i="1" smtClean="0"/>
              <a:t> </a:t>
            </a:r>
            <a:br>
              <a:rPr lang="en-US" b="1" i="1" smtClean="0"/>
            </a:br>
            <a:endParaRPr lang="en-US" b="1" i="1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4000500" cy="3657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700" b="1" smtClean="0"/>
          </a:p>
          <a:p>
            <a:pPr eaLnBrk="1" hangingPunct="1"/>
            <a:r>
              <a:rPr lang="en-US" sz="2700" b="1" smtClean="0"/>
              <a:t>Addressing the Players’ Stress</a:t>
            </a:r>
          </a:p>
          <a:p>
            <a:pPr eaLnBrk="1" hangingPunct="1"/>
            <a:r>
              <a:rPr lang="en-US" sz="2700" b="1" smtClean="0"/>
              <a:t>Dealing with On-Field and Life Adversity</a:t>
            </a:r>
          </a:p>
          <a:p>
            <a:pPr eaLnBrk="1" hangingPunct="1"/>
            <a:endParaRPr lang="en-US" sz="2700" smtClean="0"/>
          </a:p>
        </p:txBody>
      </p:sp>
      <p:sp>
        <p:nvSpPr>
          <p:cNvPr id="31748" name="Rectangle 5"/>
          <p:cNvSpPr>
            <a:spLocks noGrp="1" noChangeArrowheads="1"/>
          </p:cNvSpPr>
          <p:nvPr>
            <p:ph sz="half" idx="4294967295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smtClean="0"/>
              <a:t>Coach to System (e.g. club, athletic department, school)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Dysfunction of the System</a:t>
            </a:r>
          </a:p>
          <a:p>
            <a:pPr lvl="1" eaLnBrk="1" hangingPunct="1"/>
            <a:r>
              <a:rPr lang="en-US" b="1" i="1" smtClean="0"/>
              <a:t>“If you build it, they may come…</a:t>
            </a:r>
          </a:p>
          <a:p>
            <a:pPr lvl="1" eaLnBrk="1" hangingPunct="1"/>
            <a:r>
              <a:rPr lang="en-US" b="1" i="1" smtClean="0"/>
              <a:t>…But, then the might leave to another club for more playing time.”</a:t>
            </a:r>
          </a:p>
          <a:p>
            <a:pPr eaLnBrk="1" hangingPunct="1"/>
            <a:r>
              <a:rPr lang="en-US" b="1" smtClean="0"/>
              <a:t>Hard Work = Low 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Coach to Coach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ea typeface="宋体" pitchFamily="2" charset="-122"/>
              </a:rPr>
              <a:t>Win at all costs mentality </a:t>
            </a:r>
          </a:p>
          <a:p>
            <a:pPr eaLnBrk="1" hangingPunct="1"/>
            <a:r>
              <a:rPr lang="en-US" altLang="zh-CN" b="1" smtClean="0">
                <a:ea typeface="宋体" pitchFamily="2" charset="-122"/>
              </a:rPr>
              <a:t>Performance is everything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do I get more Information?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Neil Curran – </a:t>
            </a:r>
            <a:r>
              <a:rPr lang="en-US" smtClean="0">
                <a:hlinkClick r:id="rId2"/>
              </a:rPr>
              <a:t>Curran@lfc.edu</a:t>
            </a:r>
            <a:r>
              <a:rPr lang="en-US" smtClean="0"/>
              <a:t> or </a:t>
            </a:r>
            <a:r>
              <a:rPr lang="en-US" smtClean="0">
                <a:hlinkClick r:id="rId3"/>
              </a:rPr>
              <a:t>neilrcurran@yahoo.com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The Cheers and the Jeers by Shane Murphy</a:t>
            </a:r>
          </a:p>
          <a:p>
            <a:pPr eaLnBrk="1" hangingPunct="1"/>
            <a:r>
              <a:rPr lang="en-US" smtClean="0"/>
              <a:t>Way to Go Coach by Ronald Smith and Frank Smoll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THNQ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TUVM 4 cmng, or 4 sum of u stayin, 2day. I hope twas as informative as u wtd. plz dnt hesit8 2 contct me via Emsg or </a:t>
            </a:r>
            <a:r>
              <a:rPr lang="en-US" b="1" smtClean="0"/>
              <a:t>@</a:t>
            </a:r>
            <a:r>
              <a:rPr lang="en-US" smtClean="0"/>
              <a:t> Lake </a:t>
            </a:r>
            <a:r>
              <a:rPr lang="en-US" b="1" smtClean="0"/>
              <a:t>4st</a:t>
            </a:r>
            <a:r>
              <a:rPr lang="en-US" smtClean="0"/>
              <a:t> </a:t>
            </a:r>
            <a:r>
              <a:rPr lang="en-US" b="1" smtClean="0"/>
              <a:t>colleG</a:t>
            </a:r>
            <a:r>
              <a:rPr lang="en-US" smtClean="0"/>
              <a:t>. Id B hpE 2 snd u my presentation or tlk furthA bout NEfin sport sychology, dis gNR8N, or d combo of d 2.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Why do this presentation?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The Coaching Paradigm we’ve been using is past its “expiration date”</a:t>
            </a:r>
          </a:p>
          <a:p>
            <a:pPr eaLnBrk="1" hangingPunct="1"/>
            <a:r>
              <a:rPr lang="en-US" b="1" i="1" smtClean="0"/>
              <a:t>Generation Gap is different</a:t>
            </a:r>
          </a:p>
          <a:p>
            <a:pPr eaLnBrk="1" hangingPunct="1"/>
            <a:r>
              <a:rPr lang="en-US" b="1" i="1" smtClean="0"/>
              <a:t>Players are ill equipped </a:t>
            </a:r>
            <a:r>
              <a:rPr lang="en-US" b="1" i="1" u="sng" smtClean="0"/>
              <a:t>PSYCHOLOGICALLY</a:t>
            </a:r>
          </a:p>
          <a:p>
            <a:pPr eaLnBrk="1" hangingPunct="1"/>
            <a:endParaRPr lang="en-US" b="1" i="1" smtClean="0"/>
          </a:p>
          <a:p>
            <a:pPr eaLnBrk="1" hangingPunct="1"/>
            <a:endParaRPr lang="en-US" b="1" i="1" u="sng" smtClean="0"/>
          </a:p>
          <a:p>
            <a:pPr eaLnBrk="1" hangingPunct="1"/>
            <a:endParaRPr lang="en-US" b="1" i="1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Specific Thank You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700" smtClean="0"/>
              <a:t>Lake Forest Counseling Services</a:t>
            </a:r>
          </a:p>
          <a:p>
            <a:pPr lvl="1" eaLnBrk="1" hangingPunct="1"/>
            <a:r>
              <a:rPr lang="en-US" sz="2200" smtClean="0"/>
              <a:t>Drs. Bill Divane and Cindy Chatel</a:t>
            </a:r>
          </a:p>
          <a:p>
            <a:pPr eaLnBrk="1" hangingPunct="1"/>
            <a:r>
              <a:rPr lang="en-US" sz="2700" smtClean="0"/>
              <a:t>LFC Athletic Department</a:t>
            </a:r>
          </a:p>
          <a:p>
            <a:pPr lvl="1" eaLnBrk="1" hangingPunct="1"/>
            <a:r>
              <a:rPr lang="en-US" sz="2200" smtClean="0"/>
              <a:t>Jackie Slaats and T.R. Bell</a:t>
            </a:r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700" smtClean="0"/>
              <a:t>IHSCAA</a:t>
            </a:r>
          </a:p>
          <a:p>
            <a:pPr lvl="1" eaLnBrk="1" hangingPunct="1"/>
            <a:r>
              <a:rPr lang="en-US" sz="2200" smtClean="0"/>
              <a:t>Mike Moses and Tom Bower</a:t>
            </a:r>
          </a:p>
          <a:p>
            <a:pPr eaLnBrk="1" hangingPunct="1"/>
            <a:r>
              <a:rPr lang="en-US" sz="2700" smtClean="0"/>
              <a:t>Drs. Wendy Borlabi and Dan Kirschenbaum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Goals of this Program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i="1" smtClean="0"/>
              <a:t>Identifying the differences and similarities between the generations to minimize stereotyping and increase communication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/>
              <a:t>Using the Generational Lens to change your view of players</a:t>
            </a:r>
            <a:endParaRPr lang="en-US" b="1" i="1" smtClean="0"/>
          </a:p>
          <a:p>
            <a:pPr eaLnBrk="1" hangingPunct="1">
              <a:lnSpc>
                <a:spcPct val="90000"/>
              </a:lnSpc>
            </a:pPr>
            <a:r>
              <a:rPr lang="en-US" b="1" i="1" smtClean="0"/>
              <a:t>Reorganizing the coach’s thoughts about and toward this generation to aid in the learning process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Goals of this Program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3810000"/>
          </a:xfrm>
        </p:spPr>
        <p:txBody>
          <a:bodyPr/>
          <a:lstStyle/>
          <a:p>
            <a:pPr eaLnBrk="1" hangingPunct="1"/>
            <a:r>
              <a:rPr lang="en-US" b="1" i="1" smtClean="0"/>
              <a:t>Making adjustments will increase the player’s motivation and increase the level of competition within programs</a:t>
            </a:r>
            <a:endParaRPr lang="en-US" b="1" smtClean="0"/>
          </a:p>
          <a:p>
            <a:pPr lvl="1" eaLnBrk="1" hangingPunct="1"/>
            <a:r>
              <a:rPr lang="en-US" b="1" smtClean="0"/>
              <a:t>How do you maintain motivation in the face of repetition?</a:t>
            </a:r>
          </a:p>
          <a:p>
            <a:pPr eaLnBrk="1" hangingPunct="1"/>
            <a:endParaRPr lang="en-US" b="1" i="1" smtClean="0"/>
          </a:p>
          <a:p>
            <a:pPr eaLnBrk="1" hangingPunct="1"/>
            <a:endParaRPr lang="en-US" b="1" smtClean="0"/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Goals of the Program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Is there anything else I’ve not included that you wish I had?</a:t>
            </a:r>
          </a:p>
          <a:p>
            <a:pPr eaLnBrk="1" hangingPunct="1"/>
            <a:endParaRPr lang="en-US" b="1" i="1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The Paradigm Shift in Coaching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Coaching is a TASK of RELATIONSHIPS</a:t>
            </a:r>
          </a:p>
          <a:p>
            <a:pPr eaLnBrk="1" hangingPunct="1"/>
            <a:r>
              <a:rPr lang="en-US" b="1" i="1" smtClean="0"/>
              <a:t>Movement from a Coach Centered Approach to a Player Centered Approach</a:t>
            </a:r>
          </a:p>
          <a:p>
            <a:pPr lvl="1" eaLnBrk="1" hangingPunct="1"/>
            <a:r>
              <a:rPr lang="en-US" b="1" i="1" smtClean="0"/>
              <a:t>Biggest impact is in our communication with our players</a:t>
            </a:r>
          </a:p>
          <a:p>
            <a:pPr eaLnBrk="1" hangingPunct="1"/>
            <a:endParaRPr lang="en-US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7 Relationships in Coaching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828800"/>
          <a:ext cx="8153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Coach to Self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Understanding Yourself</a:t>
            </a:r>
          </a:p>
          <a:p>
            <a:pPr eaLnBrk="1" hangingPunct="1"/>
            <a:r>
              <a:rPr lang="en-US" b="1" smtClean="0"/>
              <a:t>Taking Your Own Ego Out of the Equation</a:t>
            </a:r>
          </a:p>
          <a:p>
            <a:pPr eaLnBrk="1" hangingPunct="1"/>
            <a:r>
              <a:rPr lang="en-US" b="1" smtClean="0"/>
              <a:t>Unlearn What You Have Learned</a:t>
            </a:r>
          </a:p>
          <a:p>
            <a:pPr eaLnBrk="1" hangingPunct="1"/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3528</TotalTime>
  <Words>1196</Words>
  <Application>Microsoft PowerPoint</Application>
  <PresentationFormat>On-screen Show (4:3)</PresentationFormat>
  <Paragraphs>261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Times New Roman</vt:lpstr>
      <vt:lpstr>Wingdings</vt:lpstr>
      <vt:lpstr>Calibri</vt:lpstr>
      <vt:lpstr>宋体</vt:lpstr>
      <vt:lpstr>Arial Unicode MS</vt:lpstr>
      <vt:lpstr>Refined</vt:lpstr>
      <vt:lpstr>Wuz rong W deez kdz 2day? changiN d cochn aprOch 2 mEt d nu gNR8N</vt:lpstr>
      <vt:lpstr>“What’s wrong with these kids today?” Shifting the Coaching Approach to Meet the New Millennial Generation </vt:lpstr>
      <vt:lpstr>Why do this presentation? </vt:lpstr>
      <vt:lpstr>Goals of this Program </vt:lpstr>
      <vt:lpstr>Goals of this Program </vt:lpstr>
      <vt:lpstr>Goals of the Program </vt:lpstr>
      <vt:lpstr>The Paradigm Shift in Coaching</vt:lpstr>
      <vt:lpstr>7 Relationships in Coaching</vt:lpstr>
      <vt:lpstr>Coach to Self</vt:lpstr>
      <vt:lpstr>Generational Categories </vt:lpstr>
      <vt:lpstr>Veterans (1922-1945)</vt:lpstr>
      <vt:lpstr>Veterans (1922-1945) </vt:lpstr>
      <vt:lpstr>Baby Boomers (1946-1960) </vt:lpstr>
      <vt:lpstr>Baby Boomers (1946-1960) </vt:lpstr>
      <vt:lpstr>Generation X (1964-1980)</vt:lpstr>
      <vt:lpstr>Generation X (1964-1980) </vt:lpstr>
      <vt:lpstr>Millennial (AKA Generation Y) (1981-2000)</vt:lpstr>
      <vt:lpstr>  Millennial (AKA Generation Y) (1981-2000)</vt:lpstr>
      <vt:lpstr>Coach to Player </vt:lpstr>
      <vt:lpstr>The Generational Lens</vt:lpstr>
      <vt:lpstr>The Generational Lens</vt:lpstr>
      <vt:lpstr>Coach to Team</vt:lpstr>
      <vt:lpstr>Slide 23</vt:lpstr>
      <vt:lpstr>Coach to Parent </vt:lpstr>
      <vt:lpstr>Coach to Player and Parent  </vt:lpstr>
      <vt:lpstr>Coach to System (e.g. club, athletic department, school)</vt:lpstr>
      <vt:lpstr>Coach to Coach</vt:lpstr>
      <vt:lpstr>Where do I get more Information?</vt:lpstr>
      <vt:lpstr>THNQ</vt:lpstr>
      <vt:lpstr>Specific 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“What’s wrong with these kids today?” Shifting the Coaching Approach to Meet the New Millennial Generation </dc:title>
  <dc:creator>Heather Sheets, PsyD</dc:creator>
  <cp:lastModifiedBy>terrymichler</cp:lastModifiedBy>
  <cp:revision>34</cp:revision>
  <dcterms:created xsi:type="dcterms:W3CDTF">2008-12-23T22:19:58Z</dcterms:created>
  <dcterms:modified xsi:type="dcterms:W3CDTF">2009-01-20T21:32:17Z</dcterms:modified>
</cp:coreProperties>
</file>